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6" r:id="rId5"/>
    <p:sldId id="277" r:id="rId6"/>
    <p:sldId id="334" r:id="rId7"/>
    <p:sldId id="336" r:id="rId8"/>
    <p:sldId id="315" r:id="rId9"/>
    <p:sldId id="331" r:id="rId10"/>
    <p:sldId id="337" r:id="rId11"/>
    <p:sldId id="283" r:id="rId12"/>
    <p:sldId id="280" r:id="rId13"/>
    <p:sldId id="292" r:id="rId14"/>
    <p:sldId id="289" r:id="rId15"/>
    <p:sldId id="281" r:id="rId16"/>
    <p:sldId id="330" r:id="rId17"/>
    <p:sldId id="290" r:id="rId18"/>
    <p:sldId id="317" r:id="rId19"/>
    <p:sldId id="338" r:id="rId20"/>
    <p:sldId id="339" r:id="rId21"/>
    <p:sldId id="328" r:id="rId22"/>
    <p:sldId id="301" r:id="rId23"/>
    <p:sldId id="302" r:id="rId24"/>
    <p:sldId id="303" r:id="rId25"/>
    <p:sldId id="304" r:id="rId26"/>
    <p:sldId id="305" r:id="rId27"/>
    <p:sldId id="291" r:id="rId28"/>
    <p:sldId id="306" r:id="rId29"/>
    <p:sldId id="294" r:id="rId30"/>
    <p:sldId id="309" r:id="rId31"/>
    <p:sldId id="285" r:id="rId32"/>
    <p:sldId id="310" r:id="rId33"/>
    <p:sldId id="308" r:id="rId34"/>
    <p:sldId id="307" r:id="rId35"/>
    <p:sldId id="311" r:id="rId36"/>
    <p:sldId id="313" r:id="rId37"/>
    <p:sldId id="287" r:id="rId38"/>
    <p:sldId id="335" r:id="rId39"/>
    <p:sldId id="258"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D61F9-BDB9-47B8-BF2F-F2DAEAD31084}" v="58" dt="2026-01-23T14:26:4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81081" autoAdjust="0"/>
  </p:normalViewPr>
  <p:slideViewPr>
    <p:cSldViewPr snapToGrid="0" snapToObjects="1">
      <p:cViewPr varScale="1">
        <p:scale>
          <a:sx n="125" d="100"/>
          <a:sy n="125" d="100"/>
        </p:scale>
        <p:origin x="1656" y="10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23" d="100"/>
          <a:sy n="123" d="100"/>
        </p:scale>
        <p:origin x="-281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mond, Annabelle Grace" userId="4b40874e-3ee7-4b3b-b127-188f6925be2b" providerId="ADAL" clId="{B12C324A-C832-44D2-8E67-7B8B87E91CAB}"/>
    <pc:docChg chg="undo custSel addSld delSld modSld sldOrd modShowInfo">
      <pc:chgData name="Aymond, Annabelle Grace" userId="4b40874e-3ee7-4b3b-b127-188f6925be2b" providerId="ADAL" clId="{B12C324A-C832-44D2-8E67-7B8B87E91CAB}" dt="2026-01-23T17:31:20.814" v="2068" actId="20577"/>
      <pc:docMkLst>
        <pc:docMk/>
      </pc:docMkLst>
      <pc:sldChg chg="addSp delSp modSp mod">
        <pc:chgData name="Aymond, Annabelle Grace" userId="4b40874e-3ee7-4b3b-b127-188f6925be2b" providerId="ADAL" clId="{B12C324A-C832-44D2-8E67-7B8B87E91CAB}" dt="2026-01-23T14:23:17.423" v="1922" actId="1076"/>
        <pc:sldMkLst>
          <pc:docMk/>
          <pc:sldMk cId="1354695709" sldId="256"/>
        </pc:sldMkLst>
        <pc:spChg chg="mod">
          <ac:chgData name="Aymond, Annabelle Grace" userId="4b40874e-3ee7-4b3b-b127-188f6925be2b" providerId="ADAL" clId="{B12C324A-C832-44D2-8E67-7B8B87E91CAB}" dt="2026-01-23T14:23:11.515" v="1921" actId="1076"/>
          <ac:spMkLst>
            <pc:docMk/>
            <pc:sldMk cId="1354695709" sldId="256"/>
            <ac:spMk id="2" creationId="{00000000-0000-0000-0000-000000000000}"/>
          </ac:spMkLst>
        </pc:spChg>
        <pc:spChg chg="del">
          <ac:chgData name="Aymond, Annabelle Grace" userId="4b40874e-3ee7-4b3b-b127-188f6925be2b" providerId="ADAL" clId="{B12C324A-C832-44D2-8E67-7B8B87E91CAB}" dt="2026-01-23T13:10:03.664" v="55" actId="478"/>
          <ac:spMkLst>
            <pc:docMk/>
            <pc:sldMk cId="1354695709" sldId="256"/>
            <ac:spMk id="3" creationId="{00000000-0000-0000-0000-000000000000}"/>
          </ac:spMkLst>
        </pc:spChg>
        <pc:spChg chg="del mod">
          <ac:chgData name="Aymond, Annabelle Grace" userId="4b40874e-3ee7-4b3b-b127-188f6925be2b" providerId="ADAL" clId="{B12C324A-C832-44D2-8E67-7B8B87E91CAB}" dt="2026-01-23T13:56:42.500" v="672" actId="478"/>
          <ac:spMkLst>
            <pc:docMk/>
            <pc:sldMk cId="1354695709" sldId="256"/>
            <ac:spMk id="4" creationId="{5549A75B-C56C-5626-15F1-2D8497BF38B4}"/>
          </ac:spMkLst>
        </pc:spChg>
        <pc:spChg chg="del mod">
          <ac:chgData name="Aymond, Annabelle Grace" userId="4b40874e-3ee7-4b3b-b127-188f6925be2b" providerId="ADAL" clId="{B12C324A-C832-44D2-8E67-7B8B87E91CAB}" dt="2026-01-23T13:10:14.784" v="61"/>
          <ac:spMkLst>
            <pc:docMk/>
            <pc:sldMk cId="1354695709" sldId="256"/>
            <ac:spMk id="7" creationId="{00000000-0000-0000-0000-000000000000}"/>
          </ac:spMkLst>
        </pc:spChg>
        <pc:spChg chg="mod">
          <ac:chgData name="Aymond, Annabelle Grace" userId="4b40874e-3ee7-4b3b-b127-188f6925be2b" providerId="ADAL" clId="{B12C324A-C832-44D2-8E67-7B8B87E91CAB}" dt="2026-01-23T13:56:37.941" v="671" actId="20577"/>
          <ac:spMkLst>
            <pc:docMk/>
            <pc:sldMk cId="1354695709" sldId="256"/>
            <ac:spMk id="8" creationId="{92635D4A-C419-42C4-B7ED-DAC03E5F056D}"/>
          </ac:spMkLst>
        </pc:spChg>
        <pc:spChg chg="del">
          <ac:chgData name="Aymond, Annabelle Grace" userId="4b40874e-3ee7-4b3b-b127-188f6925be2b" providerId="ADAL" clId="{B12C324A-C832-44D2-8E67-7B8B87E91CAB}" dt="2026-01-23T13:10:14.781" v="59" actId="478"/>
          <ac:spMkLst>
            <pc:docMk/>
            <pc:sldMk cId="1354695709" sldId="256"/>
            <ac:spMk id="9" creationId="{737723A5-1035-FEF7-1507-366760394E0A}"/>
          </ac:spMkLst>
        </pc:spChg>
        <pc:spChg chg="add mod">
          <ac:chgData name="Aymond, Annabelle Grace" userId="4b40874e-3ee7-4b3b-b127-188f6925be2b" providerId="ADAL" clId="{B12C324A-C832-44D2-8E67-7B8B87E91CAB}" dt="2026-01-23T13:10:11.451" v="58" actId="20577"/>
          <ac:spMkLst>
            <pc:docMk/>
            <pc:sldMk cId="1354695709" sldId="256"/>
            <ac:spMk id="10" creationId="{E22BD0C3-9BED-5D7A-D91A-95A2F19AEA2A}"/>
          </ac:spMkLst>
        </pc:spChg>
        <pc:picChg chg="add mod">
          <ac:chgData name="Aymond, Annabelle Grace" userId="4b40874e-3ee7-4b3b-b127-188f6925be2b" providerId="ADAL" clId="{B12C324A-C832-44D2-8E67-7B8B87E91CAB}" dt="2026-01-23T14:23:17.423" v="1922" actId="1076"/>
          <ac:picMkLst>
            <pc:docMk/>
            <pc:sldMk cId="1354695709" sldId="256"/>
            <ac:picMk id="11" creationId="{BE886D75-8884-C519-1BBE-788D96935A8F}"/>
          </ac:picMkLst>
        </pc:picChg>
        <pc:picChg chg="del">
          <ac:chgData name="Aymond, Annabelle Grace" userId="4b40874e-3ee7-4b3b-b127-188f6925be2b" providerId="ADAL" clId="{B12C324A-C832-44D2-8E67-7B8B87E91CAB}" dt="2026-01-23T13:09:42.534" v="0" actId="478"/>
          <ac:picMkLst>
            <pc:docMk/>
            <pc:sldMk cId="1354695709" sldId="256"/>
            <ac:picMk id="1028" creationId="{4ACD1698-222F-336C-E18C-91DF388B47D2}"/>
          </ac:picMkLst>
        </pc:picChg>
        <pc:picChg chg="del">
          <ac:chgData name="Aymond, Annabelle Grace" userId="4b40874e-3ee7-4b3b-b127-188f6925be2b" providerId="ADAL" clId="{B12C324A-C832-44D2-8E67-7B8B87E91CAB}" dt="2026-01-23T13:09:43.113" v="1" actId="478"/>
          <ac:picMkLst>
            <pc:docMk/>
            <pc:sldMk cId="1354695709" sldId="256"/>
            <ac:picMk id="1030" creationId="{A271F678-6ABB-E17B-5644-FDF52140A2F6}"/>
          </ac:picMkLst>
        </pc:picChg>
      </pc:sldChg>
      <pc:sldChg chg="modSp mod">
        <pc:chgData name="Aymond, Annabelle Grace" userId="4b40874e-3ee7-4b3b-b127-188f6925be2b" providerId="ADAL" clId="{B12C324A-C832-44D2-8E67-7B8B87E91CAB}" dt="2026-01-23T14:11:38.797" v="1251" actId="20577"/>
        <pc:sldMkLst>
          <pc:docMk/>
          <pc:sldMk cId="1714915707" sldId="258"/>
        </pc:sldMkLst>
        <pc:spChg chg="mod">
          <ac:chgData name="Aymond, Annabelle Grace" userId="4b40874e-3ee7-4b3b-b127-188f6925be2b" providerId="ADAL" clId="{B12C324A-C832-44D2-8E67-7B8B87E91CAB}" dt="2026-01-23T14:11:38.797" v="1251" actId="20577"/>
          <ac:spMkLst>
            <pc:docMk/>
            <pc:sldMk cId="1714915707" sldId="258"/>
            <ac:spMk id="2" creationId="{00000000-0000-0000-0000-000000000000}"/>
          </ac:spMkLst>
        </pc:spChg>
      </pc:sldChg>
      <pc:sldChg chg="addSp delSp modSp mod">
        <pc:chgData name="Aymond, Annabelle Grace" userId="4b40874e-3ee7-4b3b-b127-188f6925be2b" providerId="ADAL" clId="{B12C324A-C832-44D2-8E67-7B8B87E91CAB}" dt="2026-01-23T14:07:42.450" v="1174" actId="20577"/>
        <pc:sldMkLst>
          <pc:docMk/>
          <pc:sldMk cId="2361537271" sldId="277"/>
        </pc:sldMkLst>
        <pc:spChg chg="mod">
          <ac:chgData name="Aymond, Annabelle Grace" userId="4b40874e-3ee7-4b3b-b127-188f6925be2b" providerId="ADAL" clId="{B12C324A-C832-44D2-8E67-7B8B87E91CAB}" dt="2026-01-23T13:56:45.897" v="673" actId="20577"/>
          <ac:spMkLst>
            <pc:docMk/>
            <pc:sldMk cId="2361537271" sldId="277"/>
            <ac:spMk id="2" creationId="{772AF0FD-7835-4BC9-BD32-FDA169CC9C0F}"/>
          </ac:spMkLst>
        </pc:spChg>
        <pc:spChg chg="del mod">
          <ac:chgData name="Aymond, Annabelle Grace" userId="4b40874e-3ee7-4b3b-b127-188f6925be2b" providerId="ADAL" clId="{B12C324A-C832-44D2-8E67-7B8B87E91CAB}" dt="2026-01-23T13:57:03.843" v="693" actId="478"/>
          <ac:spMkLst>
            <pc:docMk/>
            <pc:sldMk cId="2361537271" sldId="277"/>
            <ac:spMk id="3" creationId="{4FBFA48C-D9D5-F86B-5A89-F565B06A14B0}"/>
          </ac:spMkLst>
        </pc:spChg>
        <pc:spChg chg="add mod">
          <ac:chgData name="Aymond, Annabelle Grace" userId="4b40874e-3ee7-4b3b-b127-188f6925be2b" providerId="ADAL" clId="{B12C324A-C832-44D2-8E67-7B8B87E91CAB}" dt="2026-01-23T14:07:42.450" v="1174" actId="20577"/>
          <ac:spMkLst>
            <pc:docMk/>
            <pc:sldMk cId="2361537271" sldId="277"/>
            <ac:spMk id="4" creationId="{A25F2440-4137-C128-8F89-8A5565BF4EF0}"/>
          </ac:spMkLst>
        </pc:spChg>
        <pc:spChg chg="del mod">
          <ac:chgData name="Aymond, Annabelle Grace" userId="4b40874e-3ee7-4b3b-b127-188f6925be2b" providerId="ADAL" clId="{B12C324A-C832-44D2-8E67-7B8B87E91CAB}" dt="2026-01-23T13:10:27.562" v="73" actId="478"/>
          <ac:spMkLst>
            <pc:docMk/>
            <pc:sldMk cId="2361537271" sldId="277"/>
            <ac:spMk id="5" creationId="{627C93B1-34E6-ECE8-CA45-CE6F2C17FF05}"/>
          </ac:spMkLst>
        </pc:spChg>
        <pc:spChg chg="add">
          <ac:chgData name="Aymond, Annabelle Grace" userId="4b40874e-3ee7-4b3b-b127-188f6925be2b" providerId="ADAL" clId="{B12C324A-C832-44D2-8E67-7B8B87E91CAB}" dt="2026-01-23T14:07:36.450" v="1170"/>
          <ac:spMkLst>
            <pc:docMk/>
            <pc:sldMk cId="2361537271" sldId="277"/>
            <ac:spMk id="6" creationId="{AAD053C8-9B0D-DD66-E2A0-949C8EDAF315}"/>
          </ac:spMkLst>
        </pc:spChg>
        <pc:spChg chg="mod">
          <ac:chgData name="Aymond, Annabelle Grace" userId="4b40874e-3ee7-4b3b-b127-188f6925be2b" providerId="ADAL" clId="{B12C324A-C832-44D2-8E67-7B8B87E91CAB}" dt="2026-01-23T14:00:34.639" v="712" actId="14100"/>
          <ac:spMkLst>
            <pc:docMk/>
            <pc:sldMk cId="2361537271" sldId="277"/>
            <ac:spMk id="7" creationId="{A37CFF23-EF79-6947-920A-7BA57ABA704C}"/>
          </ac:spMkLst>
        </pc:spChg>
        <pc:spChg chg="mod">
          <ac:chgData name="Aymond, Annabelle Grace" userId="4b40874e-3ee7-4b3b-b127-188f6925be2b" providerId="ADAL" clId="{B12C324A-C832-44D2-8E67-7B8B87E91CAB}" dt="2026-01-23T14:01:50.368" v="911" actId="20577"/>
          <ac:spMkLst>
            <pc:docMk/>
            <pc:sldMk cId="2361537271" sldId="277"/>
            <ac:spMk id="14" creationId="{75DECEE8-6EAB-49EF-B2F7-B00AA966DF04}"/>
          </ac:spMkLst>
        </pc:spChg>
        <pc:picChg chg="add mod">
          <ac:chgData name="Aymond, Annabelle Grace" userId="4b40874e-3ee7-4b3b-b127-188f6925be2b" providerId="ADAL" clId="{B12C324A-C832-44D2-8E67-7B8B87E91CAB}" dt="2026-01-23T13:57:26.537" v="700" actId="1076"/>
          <ac:picMkLst>
            <pc:docMk/>
            <pc:sldMk cId="2361537271" sldId="277"/>
            <ac:picMk id="1026" creationId="{7646F2C8-8A95-5028-1C37-87D3B9C01635}"/>
          </ac:picMkLst>
        </pc:picChg>
        <pc:picChg chg="add mod">
          <ac:chgData name="Aymond, Annabelle Grace" userId="4b40874e-3ee7-4b3b-b127-188f6925be2b" providerId="ADAL" clId="{B12C324A-C832-44D2-8E67-7B8B87E91CAB}" dt="2026-01-23T14:07:16.501" v="1145" actId="1076"/>
          <ac:picMkLst>
            <pc:docMk/>
            <pc:sldMk cId="2361537271" sldId="277"/>
            <ac:picMk id="1028" creationId="{7D18D79E-EB1C-E23D-8FDF-85EEE67E5F38}"/>
          </ac:picMkLst>
        </pc:picChg>
        <pc:picChg chg="del">
          <ac:chgData name="Aymond, Annabelle Grace" userId="4b40874e-3ee7-4b3b-b127-188f6925be2b" providerId="ADAL" clId="{B12C324A-C832-44D2-8E67-7B8B87E91CAB}" dt="2026-01-23T13:10:17.651" v="62" actId="478"/>
          <ac:picMkLst>
            <pc:docMk/>
            <pc:sldMk cId="2361537271" sldId="277"/>
            <ac:picMk id="2050" creationId="{1B5E5C7A-DD2F-AB27-DA52-31890A707BB5}"/>
          </ac:picMkLst>
        </pc:picChg>
        <pc:picChg chg="del">
          <ac:chgData name="Aymond, Annabelle Grace" userId="4b40874e-3ee7-4b3b-b127-188f6925be2b" providerId="ADAL" clId="{B12C324A-C832-44D2-8E67-7B8B87E91CAB}" dt="2026-01-23T13:10:18.081" v="63" actId="478"/>
          <ac:picMkLst>
            <pc:docMk/>
            <pc:sldMk cId="2361537271" sldId="277"/>
            <ac:picMk id="2054" creationId="{150DA209-1AF5-8792-1272-8A4C0F72317A}"/>
          </ac:picMkLst>
        </pc:picChg>
      </pc:sldChg>
      <pc:sldChg chg="delSp modSp mod ord">
        <pc:chgData name="Aymond, Annabelle Grace" userId="4b40874e-3ee7-4b3b-b127-188f6925be2b" providerId="ADAL" clId="{B12C324A-C832-44D2-8E67-7B8B87E91CAB}" dt="2026-01-23T14:17:29.212" v="1868" actId="478"/>
        <pc:sldMkLst>
          <pc:docMk/>
          <pc:sldMk cId="2960571084" sldId="280"/>
        </pc:sldMkLst>
        <pc:spChg chg="mod">
          <ac:chgData name="Aymond, Annabelle Grace" userId="4b40874e-3ee7-4b3b-b127-188f6925be2b" providerId="ADAL" clId="{B12C324A-C832-44D2-8E67-7B8B87E91CAB}" dt="2026-01-23T14:16:14.005" v="1773" actId="20577"/>
          <ac:spMkLst>
            <pc:docMk/>
            <pc:sldMk cId="2960571084" sldId="280"/>
            <ac:spMk id="2" creationId="{3038EFE0-6D72-44FC-8A74-EF5C4709E176}"/>
          </ac:spMkLst>
        </pc:spChg>
        <pc:spChg chg="mod">
          <ac:chgData name="Aymond, Annabelle Grace" userId="4b40874e-3ee7-4b3b-b127-188f6925be2b" providerId="ADAL" clId="{B12C324A-C832-44D2-8E67-7B8B87E91CAB}" dt="2026-01-23T14:17:24.996" v="1866" actId="20577"/>
          <ac:spMkLst>
            <pc:docMk/>
            <pc:sldMk cId="2960571084" sldId="280"/>
            <ac:spMk id="3" creationId="{DFC0BA7C-667D-420C-BB83-1F13E92142FB}"/>
          </ac:spMkLst>
        </pc:spChg>
        <pc:spChg chg="del">
          <ac:chgData name="Aymond, Annabelle Grace" userId="4b40874e-3ee7-4b3b-b127-188f6925be2b" providerId="ADAL" clId="{B12C324A-C832-44D2-8E67-7B8B87E91CAB}" dt="2026-01-23T14:17:26.920" v="1867" actId="478"/>
          <ac:spMkLst>
            <pc:docMk/>
            <pc:sldMk cId="2960571084" sldId="280"/>
            <ac:spMk id="7" creationId="{DDE4AC7C-7D59-4125-89CF-F18A6E89C00D}"/>
          </ac:spMkLst>
        </pc:spChg>
        <pc:spChg chg="del">
          <ac:chgData name="Aymond, Annabelle Grace" userId="4b40874e-3ee7-4b3b-b127-188f6925be2b" providerId="ADAL" clId="{B12C324A-C832-44D2-8E67-7B8B87E91CAB}" dt="2026-01-23T14:17:29.212" v="1868" actId="478"/>
          <ac:spMkLst>
            <pc:docMk/>
            <pc:sldMk cId="2960571084" sldId="280"/>
            <ac:spMk id="8" creationId="{4FFFA9A2-82C8-40D1-B763-034B72692B39}"/>
          </ac:spMkLst>
        </pc:spChg>
      </pc:sldChg>
      <pc:sldChg chg="delSp mod ord">
        <pc:chgData name="Aymond, Annabelle Grace" userId="4b40874e-3ee7-4b3b-b127-188f6925be2b" providerId="ADAL" clId="{B12C324A-C832-44D2-8E67-7B8B87E91CAB}" dt="2026-01-23T14:18:51.930" v="1901" actId="478"/>
        <pc:sldMkLst>
          <pc:docMk/>
          <pc:sldMk cId="3253620341" sldId="281"/>
        </pc:sldMkLst>
        <pc:spChg chg="del">
          <ac:chgData name="Aymond, Annabelle Grace" userId="4b40874e-3ee7-4b3b-b127-188f6925be2b" providerId="ADAL" clId="{B12C324A-C832-44D2-8E67-7B8B87E91CAB}" dt="2026-01-23T14:18:50.137" v="1900" actId="478"/>
          <ac:spMkLst>
            <pc:docMk/>
            <pc:sldMk cId="3253620341" sldId="281"/>
            <ac:spMk id="5" creationId="{CA87EF09-28DC-4628-98CC-3B8B52DF86AB}"/>
          </ac:spMkLst>
        </pc:spChg>
        <pc:spChg chg="del">
          <ac:chgData name="Aymond, Annabelle Grace" userId="4b40874e-3ee7-4b3b-b127-188f6925be2b" providerId="ADAL" clId="{B12C324A-C832-44D2-8E67-7B8B87E91CAB}" dt="2026-01-23T14:18:51.930" v="1901" actId="478"/>
          <ac:spMkLst>
            <pc:docMk/>
            <pc:sldMk cId="3253620341" sldId="281"/>
            <ac:spMk id="6" creationId="{5C002A34-DA94-4356-8059-DC992820840A}"/>
          </ac:spMkLst>
        </pc:spChg>
      </pc:sldChg>
      <pc:sldChg chg="delSp modSp del mod">
        <pc:chgData name="Aymond, Annabelle Grace" userId="4b40874e-3ee7-4b3b-b127-188f6925be2b" providerId="ADAL" clId="{B12C324A-C832-44D2-8E67-7B8B87E91CAB}" dt="2026-01-23T14:18:14.305" v="1881" actId="47"/>
        <pc:sldMkLst>
          <pc:docMk/>
          <pc:sldMk cId="3871667863" sldId="282"/>
        </pc:sldMkLst>
        <pc:spChg chg="mod">
          <ac:chgData name="Aymond, Annabelle Grace" userId="4b40874e-3ee7-4b3b-b127-188f6925be2b" providerId="ADAL" clId="{B12C324A-C832-44D2-8E67-7B8B87E91CAB}" dt="2026-01-23T14:17:50.322" v="1869" actId="21"/>
          <ac:spMkLst>
            <pc:docMk/>
            <pc:sldMk cId="3871667863" sldId="282"/>
            <ac:spMk id="3" creationId="{C900F154-438F-4CA2-9166-E2028DE8923C}"/>
          </ac:spMkLst>
        </pc:spChg>
        <pc:spChg chg="del">
          <ac:chgData name="Aymond, Annabelle Grace" userId="4b40874e-3ee7-4b3b-b127-188f6925be2b" providerId="ADAL" clId="{B12C324A-C832-44D2-8E67-7B8B87E91CAB}" dt="2026-01-23T14:05:47.633" v="1077" actId="478"/>
          <ac:spMkLst>
            <pc:docMk/>
            <pc:sldMk cId="3871667863" sldId="282"/>
            <ac:spMk id="7" creationId="{CB5848F1-94D1-4846-8AC2-C28E9168C919}"/>
          </ac:spMkLst>
        </pc:spChg>
      </pc:sldChg>
      <pc:sldChg chg="modSp mod ord">
        <pc:chgData name="Aymond, Annabelle Grace" userId="4b40874e-3ee7-4b3b-b127-188f6925be2b" providerId="ADAL" clId="{B12C324A-C832-44D2-8E67-7B8B87E91CAB}" dt="2026-01-23T14:16:08.948" v="1764" actId="20577"/>
        <pc:sldMkLst>
          <pc:docMk/>
          <pc:sldMk cId="3868588895" sldId="283"/>
        </pc:sldMkLst>
        <pc:spChg chg="mod">
          <ac:chgData name="Aymond, Annabelle Grace" userId="4b40874e-3ee7-4b3b-b127-188f6925be2b" providerId="ADAL" clId="{B12C324A-C832-44D2-8E67-7B8B87E91CAB}" dt="2026-01-23T14:16:08.948" v="1764" actId="20577"/>
          <ac:spMkLst>
            <pc:docMk/>
            <pc:sldMk cId="3868588895" sldId="283"/>
            <ac:spMk id="3" creationId="{C900F154-438F-4CA2-9166-E2028DE8923C}"/>
          </ac:spMkLst>
        </pc:spChg>
      </pc:sldChg>
      <pc:sldChg chg="del">
        <pc:chgData name="Aymond, Annabelle Grace" userId="4b40874e-3ee7-4b3b-b127-188f6925be2b" providerId="ADAL" clId="{B12C324A-C832-44D2-8E67-7B8B87E91CAB}" dt="2026-01-23T14:11:13.990" v="1240" actId="47"/>
        <pc:sldMkLst>
          <pc:docMk/>
          <pc:sldMk cId="110404576" sldId="284"/>
        </pc:sldMkLst>
      </pc:sldChg>
      <pc:sldChg chg="ord">
        <pc:chgData name="Aymond, Annabelle Grace" userId="4b40874e-3ee7-4b3b-b127-188f6925be2b" providerId="ADAL" clId="{B12C324A-C832-44D2-8E67-7B8B87E91CAB}" dt="2026-01-23T14:27:17.568" v="2054"/>
        <pc:sldMkLst>
          <pc:docMk/>
          <pc:sldMk cId="2709413397" sldId="285"/>
        </pc:sldMkLst>
      </pc:sldChg>
      <pc:sldChg chg="delSp modSp mod">
        <pc:chgData name="Aymond, Annabelle Grace" userId="4b40874e-3ee7-4b3b-b127-188f6925be2b" providerId="ADAL" clId="{B12C324A-C832-44D2-8E67-7B8B87E91CAB}" dt="2026-01-23T14:11:29.870" v="1245" actId="20577"/>
        <pc:sldMkLst>
          <pc:docMk/>
          <pc:sldMk cId="3244675221" sldId="287"/>
        </pc:sldMkLst>
        <pc:spChg chg="mod">
          <ac:chgData name="Aymond, Annabelle Grace" userId="4b40874e-3ee7-4b3b-b127-188f6925be2b" providerId="ADAL" clId="{B12C324A-C832-44D2-8E67-7B8B87E91CAB}" dt="2026-01-23T14:11:29.870" v="1245" actId="20577"/>
          <ac:spMkLst>
            <pc:docMk/>
            <pc:sldMk cId="3244675221" sldId="287"/>
            <ac:spMk id="3" creationId="{E12DBBD0-4E97-41F8-92CF-0016F8E264EB}"/>
          </ac:spMkLst>
        </pc:spChg>
        <pc:spChg chg="del">
          <ac:chgData name="Aymond, Annabelle Grace" userId="4b40874e-3ee7-4b3b-b127-188f6925be2b" providerId="ADAL" clId="{B12C324A-C832-44D2-8E67-7B8B87E91CAB}" dt="2026-01-23T14:11:27.781" v="1243" actId="478"/>
          <ac:spMkLst>
            <pc:docMk/>
            <pc:sldMk cId="3244675221" sldId="287"/>
            <ac:spMk id="4" creationId="{D16A9655-BE7C-42EA-8C83-2CF10F8328B6}"/>
          </ac:spMkLst>
        </pc:spChg>
      </pc:sldChg>
      <pc:sldChg chg="del">
        <pc:chgData name="Aymond, Annabelle Grace" userId="4b40874e-3ee7-4b3b-b127-188f6925be2b" providerId="ADAL" clId="{B12C324A-C832-44D2-8E67-7B8B87E91CAB}" dt="2026-01-23T14:11:32.829" v="1246" actId="47"/>
        <pc:sldMkLst>
          <pc:docMk/>
          <pc:sldMk cId="831589793" sldId="288"/>
        </pc:sldMkLst>
      </pc:sldChg>
      <pc:sldChg chg="modSp mod ord">
        <pc:chgData name="Aymond, Annabelle Grace" userId="4b40874e-3ee7-4b3b-b127-188f6925be2b" providerId="ADAL" clId="{B12C324A-C832-44D2-8E67-7B8B87E91CAB}" dt="2026-01-23T14:18:07.694" v="1880"/>
        <pc:sldMkLst>
          <pc:docMk/>
          <pc:sldMk cId="577188066" sldId="289"/>
        </pc:sldMkLst>
        <pc:spChg chg="mod">
          <ac:chgData name="Aymond, Annabelle Grace" userId="4b40874e-3ee7-4b3b-b127-188f6925be2b" providerId="ADAL" clId="{B12C324A-C832-44D2-8E67-7B8B87E91CAB}" dt="2026-01-23T14:08:51.698" v="1197" actId="114"/>
          <ac:spMkLst>
            <pc:docMk/>
            <pc:sldMk cId="577188066" sldId="289"/>
            <ac:spMk id="3" creationId="{77404D65-BF15-4B0F-8E7C-EB078D7E30BA}"/>
          </ac:spMkLst>
        </pc:spChg>
      </pc:sldChg>
      <pc:sldChg chg="modSp mod ord">
        <pc:chgData name="Aymond, Annabelle Grace" userId="4b40874e-3ee7-4b3b-b127-188f6925be2b" providerId="ADAL" clId="{B12C324A-C832-44D2-8E67-7B8B87E91CAB}" dt="2026-01-23T14:18:43.389" v="1899"/>
        <pc:sldMkLst>
          <pc:docMk/>
          <pc:sldMk cId="3738249397" sldId="290"/>
        </pc:sldMkLst>
        <pc:spChg chg="mod">
          <ac:chgData name="Aymond, Annabelle Grace" userId="4b40874e-3ee7-4b3b-b127-188f6925be2b" providerId="ADAL" clId="{B12C324A-C832-44D2-8E67-7B8B87E91CAB}" dt="2026-01-23T14:09:26.533" v="1212"/>
          <ac:spMkLst>
            <pc:docMk/>
            <pc:sldMk cId="3738249397" sldId="290"/>
            <ac:spMk id="3" creationId="{C0ED37F5-2370-415D-ABAD-6FE56DAC1606}"/>
          </ac:spMkLst>
        </pc:spChg>
      </pc:sldChg>
      <pc:sldChg chg="modSp mod">
        <pc:chgData name="Aymond, Annabelle Grace" userId="4b40874e-3ee7-4b3b-b127-188f6925be2b" providerId="ADAL" clId="{B12C324A-C832-44D2-8E67-7B8B87E91CAB}" dt="2026-01-23T14:10:49.325" v="1235" actId="20577"/>
        <pc:sldMkLst>
          <pc:docMk/>
          <pc:sldMk cId="1385873750" sldId="291"/>
        </pc:sldMkLst>
        <pc:spChg chg="mod">
          <ac:chgData name="Aymond, Annabelle Grace" userId="4b40874e-3ee7-4b3b-b127-188f6925be2b" providerId="ADAL" clId="{B12C324A-C832-44D2-8E67-7B8B87E91CAB}" dt="2026-01-23T14:10:49.325" v="1235" actId="20577"/>
          <ac:spMkLst>
            <pc:docMk/>
            <pc:sldMk cId="1385873750" sldId="291"/>
            <ac:spMk id="3" creationId="{E12DBBD0-4E97-41F8-92CF-0016F8E264EB}"/>
          </ac:spMkLst>
        </pc:spChg>
      </pc:sldChg>
      <pc:sldChg chg="delSp mod ord">
        <pc:chgData name="Aymond, Annabelle Grace" userId="4b40874e-3ee7-4b3b-b127-188f6925be2b" providerId="ADAL" clId="{B12C324A-C832-44D2-8E67-7B8B87E91CAB}" dt="2026-01-23T14:18:27.110" v="1889" actId="478"/>
        <pc:sldMkLst>
          <pc:docMk/>
          <pc:sldMk cId="2535818516" sldId="292"/>
        </pc:sldMkLst>
        <pc:spChg chg="del">
          <ac:chgData name="Aymond, Annabelle Grace" userId="4b40874e-3ee7-4b3b-b127-188f6925be2b" providerId="ADAL" clId="{B12C324A-C832-44D2-8E67-7B8B87E91CAB}" dt="2026-01-23T14:18:24.371" v="1888" actId="478"/>
          <ac:spMkLst>
            <pc:docMk/>
            <pc:sldMk cId="2535818516" sldId="292"/>
            <ac:spMk id="7" creationId="{87462A01-E0C0-5408-AA48-32A6A5A1B4DE}"/>
          </ac:spMkLst>
        </pc:spChg>
        <pc:spChg chg="del">
          <ac:chgData name="Aymond, Annabelle Grace" userId="4b40874e-3ee7-4b3b-b127-188f6925be2b" providerId="ADAL" clId="{B12C324A-C832-44D2-8E67-7B8B87E91CAB}" dt="2026-01-23T14:18:27.110" v="1889" actId="478"/>
          <ac:spMkLst>
            <pc:docMk/>
            <pc:sldMk cId="2535818516" sldId="292"/>
            <ac:spMk id="8" creationId="{E15A03AC-A0F6-BD87-F570-593B52146B58}"/>
          </ac:spMkLst>
        </pc:spChg>
      </pc:sldChg>
      <pc:sldChg chg="del">
        <pc:chgData name="Aymond, Annabelle Grace" userId="4b40874e-3ee7-4b3b-b127-188f6925be2b" providerId="ADAL" clId="{B12C324A-C832-44D2-8E67-7B8B87E91CAB}" dt="2026-01-23T14:11:34.048" v="1247" actId="47"/>
        <pc:sldMkLst>
          <pc:docMk/>
          <pc:sldMk cId="2510282854" sldId="293"/>
        </pc:sldMkLst>
      </pc:sldChg>
      <pc:sldChg chg="modSp mod">
        <pc:chgData name="Aymond, Annabelle Grace" userId="4b40874e-3ee7-4b3b-b127-188f6925be2b" providerId="ADAL" clId="{B12C324A-C832-44D2-8E67-7B8B87E91CAB}" dt="2026-01-23T14:11:07.137" v="1239" actId="20577"/>
        <pc:sldMkLst>
          <pc:docMk/>
          <pc:sldMk cId="3304551690" sldId="294"/>
        </pc:sldMkLst>
        <pc:spChg chg="mod">
          <ac:chgData name="Aymond, Annabelle Grace" userId="4b40874e-3ee7-4b3b-b127-188f6925be2b" providerId="ADAL" clId="{B12C324A-C832-44D2-8E67-7B8B87E91CAB}" dt="2026-01-23T14:11:07.137" v="1239" actId="20577"/>
          <ac:spMkLst>
            <pc:docMk/>
            <pc:sldMk cId="3304551690" sldId="294"/>
            <ac:spMk id="6" creationId="{5106BE07-B2E3-47A8-8F7C-9DAF98EB1602}"/>
          </ac:spMkLst>
        </pc:spChg>
      </pc:sldChg>
      <pc:sldChg chg="del ord">
        <pc:chgData name="Aymond, Annabelle Grace" userId="4b40874e-3ee7-4b3b-b127-188f6925be2b" providerId="ADAL" clId="{B12C324A-C832-44D2-8E67-7B8B87E91CAB}" dt="2026-01-23T14:19:18.115" v="1909" actId="47"/>
        <pc:sldMkLst>
          <pc:docMk/>
          <pc:sldMk cId="552731562" sldId="296"/>
        </pc:sldMkLst>
      </pc:sldChg>
      <pc:sldChg chg="del">
        <pc:chgData name="Aymond, Annabelle Grace" userId="4b40874e-3ee7-4b3b-b127-188f6925be2b" providerId="ADAL" clId="{B12C324A-C832-44D2-8E67-7B8B87E91CAB}" dt="2026-01-23T14:10:06.036" v="1221" actId="47"/>
        <pc:sldMkLst>
          <pc:docMk/>
          <pc:sldMk cId="2031554531" sldId="300"/>
        </pc:sldMkLst>
      </pc:sldChg>
      <pc:sldChg chg="delSp mod">
        <pc:chgData name="Aymond, Annabelle Grace" userId="4b40874e-3ee7-4b3b-b127-188f6925be2b" providerId="ADAL" clId="{B12C324A-C832-44D2-8E67-7B8B87E91CAB}" dt="2026-01-23T14:10:28.238" v="1223" actId="478"/>
        <pc:sldMkLst>
          <pc:docMk/>
          <pc:sldMk cId="1035091486" sldId="301"/>
        </pc:sldMkLst>
        <pc:spChg chg="del">
          <ac:chgData name="Aymond, Annabelle Grace" userId="4b40874e-3ee7-4b3b-b127-188f6925be2b" providerId="ADAL" clId="{B12C324A-C832-44D2-8E67-7B8B87E91CAB}" dt="2026-01-23T14:10:28.238" v="1223" actId="478"/>
          <ac:spMkLst>
            <pc:docMk/>
            <pc:sldMk cId="1035091486" sldId="301"/>
            <ac:spMk id="4" creationId="{EBC9DB64-5C4B-0B6A-CDD5-78939F830B13}"/>
          </ac:spMkLst>
        </pc:spChg>
      </pc:sldChg>
      <pc:sldChg chg="delSp mod">
        <pc:chgData name="Aymond, Annabelle Grace" userId="4b40874e-3ee7-4b3b-b127-188f6925be2b" providerId="ADAL" clId="{B12C324A-C832-44D2-8E67-7B8B87E91CAB}" dt="2026-01-23T14:10:26.341" v="1222" actId="478"/>
        <pc:sldMkLst>
          <pc:docMk/>
          <pc:sldMk cId="2813720302" sldId="303"/>
        </pc:sldMkLst>
        <pc:spChg chg="del">
          <ac:chgData name="Aymond, Annabelle Grace" userId="4b40874e-3ee7-4b3b-b127-188f6925be2b" providerId="ADAL" clId="{B12C324A-C832-44D2-8E67-7B8B87E91CAB}" dt="2026-01-23T14:10:26.341" v="1222" actId="478"/>
          <ac:spMkLst>
            <pc:docMk/>
            <pc:sldMk cId="2813720302" sldId="303"/>
            <ac:spMk id="4" creationId="{C7B9A5C5-7289-C5D3-CF09-11C18144CAFD}"/>
          </ac:spMkLst>
        </pc:spChg>
      </pc:sldChg>
      <pc:sldChg chg="delSp mod">
        <pc:chgData name="Aymond, Annabelle Grace" userId="4b40874e-3ee7-4b3b-b127-188f6925be2b" providerId="ADAL" clId="{B12C324A-C832-44D2-8E67-7B8B87E91CAB}" dt="2026-01-23T14:10:30.958" v="1224" actId="478"/>
        <pc:sldMkLst>
          <pc:docMk/>
          <pc:sldMk cId="1987702570" sldId="305"/>
        </pc:sldMkLst>
        <pc:spChg chg="del">
          <ac:chgData name="Aymond, Annabelle Grace" userId="4b40874e-3ee7-4b3b-b127-188f6925be2b" providerId="ADAL" clId="{B12C324A-C832-44D2-8E67-7B8B87E91CAB}" dt="2026-01-23T14:10:30.958" v="1224" actId="478"/>
          <ac:spMkLst>
            <pc:docMk/>
            <pc:sldMk cId="1987702570" sldId="305"/>
            <ac:spMk id="4" creationId="{D0E2CD8B-6D9D-A83D-6EA3-8F5D4377AE30}"/>
          </ac:spMkLst>
        </pc:spChg>
      </pc:sldChg>
      <pc:sldChg chg="delSp mod">
        <pc:chgData name="Aymond, Annabelle Grace" userId="4b40874e-3ee7-4b3b-b127-188f6925be2b" providerId="ADAL" clId="{B12C324A-C832-44D2-8E67-7B8B87E91CAB}" dt="2026-01-23T14:10:53.329" v="1236" actId="478"/>
        <pc:sldMkLst>
          <pc:docMk/>
          <pc:sldMk cId="2864421207" sldId="306"/>
        </pc:sldMkLst>
        <pc:spChg chg="del">
          <ac:chgData name="Aymond, Annabelle Grace" userId="4b40874e-3ee7-4b3b-b127-188f6925be2b" providerId="ADAL" clId="{B12C324A-C832-44D2-8E67-7B8B87E91CAB}" dt="2026-01-23T14:10:53.329" v="1236" actId="478"/>
          <ac:spMkLst>
            <pc:docMk/>
            <pc:sldMk cId="2864421207" sldId="306"/>
            <ac:spMk id="4" creationId="{836806D8-173F-05E2-7806-BF7DA71E322D}"/>
          </ac:spMkLst>
        </pc:spChg>
      </pc:sldChg>
      <pc:sldChg chg="delSp mod">
        <pc:chgData name="Aymond, Annabelle Grace" userId="4b40874e-3ee7-4b3b-b127-188f6925be2b" providerId="ADAL" clId="{B12C324A-C832-44D2-8E67-7B8B87E91CAB}" dt="2026-01-23T14:11:23.654" v="1242" actId="478"/>
        <pc:sldMkLst>
          <pc:docMk/>
          <pc:sldMk cId="4280468839" sldId="307"/>
        </pc:sldMkLst>
        <pc:spChg chg="del">
          <ac:chgData name="Aymond, Annabelle Grace" userId="4b40874e-3ee7-4b3b-b127-188f6925be2b" providerId="ADAL" clId="{B12C324A-C832-44D2-8E67-7B8B87E91CAB}" dt="2026-01-23T14:11:23.654" v="1242" actId="478"/>
          <ac:spMkLst>
            <pc:docMk/>
            <pc:sldMk cId="4280468839" sldId="307"/>
            <ac:spMk id="4" creationId="{87B7627B-B1DA-EB3A-FB5D-C91980856D83}"/>
          </ac:spMkLst>
        </pc:spChg>
      </pc:sldChg>
      <pc:sldChg chg="delSp modSp mod ord">
        <pc:chgData name="Aymond, Annabelle Grace" userId="4b40874e-3ee7-4b3b-b127-188f6925be2b" providerId="ADAL" clId="{B12C324A-C832-44D2-8E67-7B8B87E91CAB}" dt="2026-01-23T17:31:04.603" v="2064" actId="27636"/>
        <pc:sldMkLst>
          <pc:docMk/>
          <pc:sldMk cId="3832924380" sldId="309"/>
        </pc:sldMkLst>
        <pc:spChg chg="mod">
          <ac:chgData name="Aymond, Annabelle Grace" userId="4b40874e-3ee7-4b3b-b127-188f6925be2b" providerId="ADAL" clId="{B12C324A-C832-44D2-8E67-7B8B87E91CAB}" dt="2026-01-23T17:31:04.603" v="2064" actId="27636"/>
          <ac:spMkLst>
            <pc:docMk/>
            <pc:sldMk cId="3832924380" sldId="309"/>
            <ac:spMk id="3" creationId="{FD308B51-B2A3-8B1B-843D-7558CC5931E4}"/>
          </ac:spMkLst>
        </pc:spChg>
        <pc:spChg chg="del">
          <ac:chgData name="Aymond, Annabelle Grace" userId="4b40874e-3ee7-4b3b-b127-188f6925be2b" providerId="ADAL" clId="{B12C324A-C832-44D2-8E67-7B8B87E91CAB}" dt="2026-01-23T17:04:25.044" v="2057" actId="478"/>
          <ac:spMkLst>
            <pc:docMk/>
            <pc:sldMk cId="3832924380" sldId="309"/>
            <ac:spMk id="4" creationId="{DE252751-2B8E-89D4-43EB-AC943FE559C1}"/>
          </ac:spMkLst>
        </pc:spChg>
      </pc:sldChg>
      <pc:sldChg chg="delSp mod">
        <pc:chgData name="Aymond, Annabelle Grace" userId="4b40874e-3ee7-4b3b-b127-188f6925be2b" providerId="ADAL" clId="{B12C324A-C832-44D2-8E67-7B8B87E91CAB}" dt="2026-01-23T17:04:27.220" v="2058" actId="478"/>
        <pc:sldMkLst>
          <pc:docMk/>
          <pc:sldMk cId="2567221633" sldId="310"/>
        </pc:sldMkLst>
        <pc:spChg chg="del">
          <ac:chgData name="Aymond, Annabelle Grace" userId="4b40874e-3ee7-4b3b-b127-188f6925be2b" providerId="ADAL" clId="{B12C324A-C832-44D2-8E67-7B8B87E91CAB}" dt="2026-01-23T17:04:27.220" v="2058" actId="478"/>
          <ac:spMkLst>
            <pc:docMk/>
            <pc:sldMk cId="2567221633" sldId="310"/>
            <ac:spMk id="4" creationId="{60B71361-5520-973C-5F40-B5640FAC47E2}"/>
          </ac:spMkLst>
        </pc:spChg>
      </pc:sldChg>
      <pc:sldChg chg="delSp modSp mod">
        <pc:chgData name="Aymond, Annabelle Grace" userId="4b40874e-3ee7-4b3b-b127-188f6925be2b" providerId="ADAL" clId="{B12C324A-C832-44D2-8E67-7B8B87E91CAB}" dt="2026-01-23T14:12:32.494" v="1460" actId="20577"/>
        <pc:sldMkLst>
          <pc:docMk/>
          <pc:sldMk cId="1713238084" sldId="311"/>
        </pc:sldMkLst>
        <pc:spChg chg="mod">
          <ac:chgData name="Aymond, Annabelle Grace" userId="4b40874e-3ee7-4b3b-b127-188f6925be2b" providerId="ADAL" clId="{B12C324A-C832-44D2-8E67-7B8B87E91CAB}" dt="2026-01-23T14:12:32.494" v="1460" actId="20577"/>
          <ac:spMkLst>
            <pc:docMk/>
            <pc:sldMk cId="1713238084" sldId="311"/>
            <ac:spMk id="3" creationId="{53C8E013-C164-7E58-FBCE-72513F4FDB65}"/>
          </ac:spMkLst>
        </pc:spChg>
        <pc:spChg chg="del">
          <ac:chgData name="Aymond, Annabelle Grace" userId="4b40874e-3ee7-4b3b-b127-188f6925be2b" providerId="ADAL" clId="{B12C324A-C832-44D2-8E67-7B8B87E91CAB}" dt="2026-01-23T14:11:21.851" v="1241" actId="478"/>
          <ac:spMkLst>
            <pc:docMk/>
            <pc:sldMk cId="1713238084" sldId="311"/>
            <ac:spMk id="6" creationId="{5E173F7C-B4FA-9060-A323-4910C4506ABF}"/>
          </ac:spMkLst>
        </pc:spChg>
      </pc:sldChg>
      <pc:sldChg chg="del">
        <pc:chgData name="Aymond, Annabelle Grace" userId="4b40874e-3ee7-4b3b-b127-188f6925be2b" providerId="ADAL" clId="{B12C324A-C832-44D2-8E67-7B8B87E91CAB}" dt="2026-01-23T13:10:34.067" v="74" actId="47"/>
        <pc:sldMkLst>
          <pc:docMk/>
          <pc:sldMk cId="4001514859" sldId="314"/>
        </pc:sldMkLst>
      </pc:sldChg>
      <pc:sldChg chg="modSp mod">
        <pc:chgData name="Aymond, Annabelle Grace" userId="4b40874e-3ee7-4b3b-b127-188f6925be2b" providerId="ADAL" clId="{B12C324A-C832-44D2-8E67-7B8B87E91CAB}" dt="2026-01-23T14:13:52.941" v="1558" actId="20577"/>
        <pc:sldMkLst>
          <pc:docMk/>
          <pc:sldMk cId="4232194032" sldId="315"/>
        </pc:sldMkLst>
        <pc:spChg chg="mod">
          <ac:chgData name="Aymond, Annabelle Grace" userId="4b40874e-3ee7-4b3b-b127-188f6925be2b" providerId="ADAL" clId="{B12C324A-C832-44D2-8E67-7B8B87E91CAB}" dt="2026-01-23T14:13:52.941" v="1558" actId="20577"/>
          <ac:spMkLst>
            <pc:docMk/>
            <pc:sldMk cId="4232194032" sldId="315"/>
            <ac:spMk id="3" creationId="{847132AB-5064-3C6B-B6CC-B773312FAE72}"/>
          </ac:spMkLst>
        </pc:spChg>
      </pc:sldChg>
      <pc:sldChg chg="addSp delSp modSp mod ord">
        <pc:chgData name="Aymond, Annabelle Grace" userId="4b40874e-3ee7-4b3b-b127-188f6925be2b" providerId="ADAL" clId="{B12C324A-C832-44D2-8E67-7B8B87E91CAB}" dt="2026-01-23T17:04:20.953" v="2056" actId="478"/>
        <pc:sldMkLst>
          <pc:docMk/>
          <pc:sldMk cId="3782071085" sldId="317"/>
        </pc:sldMkLst>
        <pc:spChg chg="del">
          <ac:chgData name="Aymond, Annabelle Grace" userId="4b40874e-3ee7-4b3b-b127-188f6925be2b" providerId="ADAL" clId="{B12C324A-C832-44D2-8E67-7B8B87E91CAB}" dt="2026-01-23T17:04:20.953" v="2056" actId="478"/>
          <ac:spMkLst>
            <pc:docMk/>
            <pc:sldMk cId="3782071085" sldId="317"/>
            <ac:spMk id="4" creationId="{81DB57B9-EEE7-FAA4-D984-1E00CDBD441F}"/>
          </ac:spMkLst>
        </pc:spChg>
        <pc:spChg chg="add mod">
          <ac:chgData name="Aymond, Annabelle Grace" userId="4b40874e-3ee7-4b3b-b127-188f6925be2b" providerId="ADAL" clId="{B12C324A-C832-44D2-8E67-7B8B87E91CAB}" dt="2026-01-23T14:23:59.339" v="1966" actId="20577"/>
          <ac:spMkLst>
            <pc:docMk/>
            <pc:sldMk cId="3782071085" sldId="317"/>
            <ac:spMk id="8" creationId="{150E4721-A4E3-B607-BEDE-F73206C69AD7}"/>
          </ac:spMkLst>
        </pc:spChg>
      </pc:sldChg>
      <pc:sldChg chg="del ord">
        <pc:chgData name="Aymond, Annabelle Grace" userId="4b40874e-3ee7-4b3b-b127-188f6925be2b" providerId="ADAL" clId="{B12C324A-C832-44D2-8E67-7B8B87E91CAB}" dt="2026-01-23T14:25:55.289" v="2014" actId="47"/>
        <pc:sldMkLst>
          <pc:docMk/>
          <pc:sldMk cId="3747211063" sldId="318"/>
        </pc:sldMkLst>
      </pc:sldChg>
      <pc:sldChg chg="del ord">
        <pc:chgData name="Aymond, Annabelle Grace" userId="4b40874e-3ee7-4b3b-b127-188f6925be2b" providerId="ADAL" clId="{B12C324A-C832-44D2-8E67-7B8B87E91CAB}" dt="2026-01-23T14:09:48.734" v="1213" actId="47"/>
        <pc:sldMkLst>
          <pc:docMk/>
          <pc:sldMk cId="3644739671" sldId="319"/>
        </pc:sldMkLst>
      </pc:sldChg>
      <pc:sldChg chg="del ord">
        <pc:chgData name="Aymond, Annabelle Grace" userId="4b40874e-3ee7-4b3b-b127-188f6925be2b" providerId="ADAL" clId="{B12C324A-C832-44D2-8E67-7B8B87E91CAB}" dt="2026-01-23T14:09:55.444" v="1217" actId="47"/>
        <pc:sldMkLst>
          <pc:docMk/>
          <pc:sldMk cId="3412700925" sldId="320"/>
        </pc:sldMkLst>
      </pc:sldChg>
      <pc:sldChg chg="del ord">
        <pc:chgData name="Aymond, Annabelle Grace" userId="4b40874e-3ee7-4b3b-b127-188f6925be2b" providerId="ADAL" clId="{B12C324A-C832-44D2-8E67-7B8B87E91CAB}" dt="2026-01-23T14:09:56.353" v="1218" actId="47"/>
        <pc:sldMkLst>
          <pc:docMk/>
          <pc:sldMk cId="1636450859" sldId="321"/>
        </pc:sldMkLst>
      </pc:sldChg>
      <pc:sldChg chg="del ord">
        <pc:chgData name="Aymond, Annabelle Grace" userId="4b40874e-3ee7-4b3b-b127-188f6925be2b" providerId="ADAL" clId="{B12C324A-C832-44D2-8E67-7B8B87E91CAB}" dt="2026-01-23T14:09:58.306" v="1219" actId="47"/>
        <pc:sldMkLst>
          <pc:docMk/>
          <pc:sldMk cId="2734508012" sldId="322"/>
        </pc:sldMkLst>
      </pc:sldChg>
      <pc:sldChg chg="del ord">
        <pc:chgData name="Aymond, Annabelle Grace" userId="4b40874e-3ee7-4b3b-b127-188f6925be2b" providerId="ADAL" clId="{B12C324A-C832-44D2-8E67-7B8B87E91CAB}" dt="2026-01-23T14:10:00.085" v="1220" actId="47"/>
        <pc:sldMkLst>
          <pc:docMk/>
          <pc:sldMk cId="162865178" sldId="323"/>
        </pc:sldMkLst>
      </pc:sldChg>
      <pc:sldChg chg="del ord">
        <pc:chgData name="Aymond, Annabelle Grace" userId="4b40874e-3ee7-4b3b-b127-188f6925be2b" providerId="ADAL" clId="{B12C324A-C832-44D2-8E67-7B8B87E91CAB}" dt="2026-01-23T14:09:50.476" v="1214" actId="47"/>
        <pc:sldMkLst>
          <pc:docMk/>
          <pc:sldMk cId="2551800448" sldId="324"/>
        </pc:sldMkLst>
      </pc:sldChg>
      <pc:sldChg chg="del ord">
        <pc:chgData name="Aymond, Annabelle Grace" userId="4b40874e-3ee7-4b3b-b127-188f6925be2b" providerId="ADAL" clId="{B12C324A-C832-44D2-8E67-7B8B87E91CAB}" dt="2026-01-23T14:09:52.398" v="1215" actId="47"/>
        <pc:sldMkLst>
          <pc:docMk/>
          <pc:sldMk cId="1183261386" sldId="325"/>
        </pc:sldMkLst>
      </pc:sldChg>
      <pc:sldChg chg="del ord">
        <pc:chgData name="Aymond, Annabelle Grace" userId="4b40874e-3ee7-4b3b-b127-188f6925be2b" providerId="ADAL" clId="{B12C324A-C832-44D2-8E67-7B8B87E91CAB}" dt="2026-01-23T14:09:53.460" v="1216" actId="47"/>
        <pc:sldMkLst>
          <pc:docMk/>
          <pc:sldMk cId="2262685724" sldId="326"/>
        </pc:sldMkLst>
      </pc:sldChg>
      <pc:sldChg chg="del ord">
        <pc:chgData name="Aymond, Annabelle Grace" userId="4b40874e-3ee7-4b3b-b127-188f6925be2b" providerId="ADAL" clId="{B12C324A-C832-44D2-8E67-7B8B87E91CAB}" dt="2026-01-23T14:25:58.301" v="2015" actId="47"/>
        <pc:sldMkLst>
          <pc:docMk/>
          <pc:sldMk cId="1112312703" sldId="327"/>
        </pc:sldMkLst>
      </pc:sldChg>
      <pc:sldChg chg="modSp mod">
        <pc:chgData name="Aymond, Annabelle Grace" userId="4b40874e-3ee7-4b3b-b127-188f6925be2b" providerId="ADAL" clId="{B12C324A-C832-44D2-8E67-7B8B87E91CAB}" dt="2026-01-23T14:26:47.206" v="2052" actId="20577"/>
        <pc:sldMkLst>
          <pc:docMk/>
          <pc:sldMk cId="1598415398" sldId="328"/>
        </pc:sldMkLst>
        <pc:spChg chg="mod">
          <ac:chgData name="Aymond, Annabelle Grace" userId="4b40874e-3ee7-4b3b-b127-188f6925be2b" providerId="ADAL" clId="{B12C324A-C832-44D2-8E67-7B8B87E91CAB}" dt="2026-01-23T14:26:47.206" v="2052" actId="20577"/>
          <ac:spMkLst>
            <pc:docMk/>
            <pc:sldMk cId="1598415398" sldId="328"/>
            <ac:spMk id="3" creationId="{DDB44F6E-C52D-4D69-72AA-B578BABEFDDA}"/>
          </ac:spMkLst>
        </pc:spChg>
      </pc:sldChg>
      <pc:sldChg chg="del ord">
        <pc:chgData name="Aymond, Annabelle Grace" userId="4b40874e-3ee7-4b3b-b127-188f6925be2b" providerId="ADAL" clId="{B12C324A-C832-44D2-8E67-7B8B87E91CAB}" dt="2026-01-23T14:19:53.952" v="1914" actId="47"/>
        <pc:sldMkLst>
          <pc:docMk/>
          <pc:sldMk cId="3195194903" sldId="329"/>
        </pc:sldMkLst>
      </pc:sldChg>
      <pc:sldChg chg="delSp mod ord">
        <pc:chgData name="Aymond, Annabelle Grace" userId="4b40874e-3ee7-4b3b-b127-188f6925be2b" providerId="ADAL" clId="{B12C324A-C832-44D2-8E67-7B8B87E91CAB}" dt="2026-01-23T14:18:53.130" v="1902" actId="478"/>
        <pc:sldMkLst>
          <pc:docMk/>
          <pc:sldMk cId="3326221865" sldId="330"/>
        </pc:sldMkLst>
        <pc:spChg chg="del">
          <ac:chgData name="Aymond, Annabelle Grace" userId="4b40874e-3ee7-4b3b-b127-188f6925be2b" providerId="ADAL" clId="{B12C324A-C832-44D2-8E67-7B8B87E91CAB}" dt="2026-01-23T14:18:53.130" v="1902" actId="478"/>
          <ac:spMkLst>
            <pc:docMk/>
            <pc:sldMk cId="3326221865" sldId="330"/>
            <ac:spMk id="4" creationId="{3B009A5E-8307-9BDD-2349-3E2F28CB975F}"/>
          </ac:spMkLst>
        </pc:spChg>
      </pc:sldChg>
      <pc:sldChg chg="addSp delSp modSp new mod">
        <pc:chgData name="Aymond, Annabelle Grace" userId="4b40874e-3ee7-4b3b-b127-188f6925be2b" providerId="ADAL" clId="{B12C324A-C832-44D2-8E67-7B8B87E91CAB}" dt="2026-01-23T14:23:35.744" v="1937" actId="20577"/>
        <pc:sldMkLst>
          <pc:docMk/>
          <pc:sldMk cId="4063846491" sldId="331"/>
        </pc:sldMkLst>
        <pc:spChg chg="mod">
          <ac:chgData name="Aymond, Annabelle Grace" userId="4b40874e-3ee7-4b3b-b127-188f6925be2b" providerId="ADAL" clId="{B12C324A-C832-44D2-8E67-7B8B87E91CAB}" dt="2026-01-23T14:23:35.744" v="1937" actId="20577"/>
          <ac:spMkLst>
            <pc:docMk/>
            <pc:sldMk cId="4063846491" sldId="331"/>
            <ac:spMk id="2" creationId="{DA5592C5-884B-5F4F-A63F-C8360D20F3E9}"/>
          </ac:spMkLst>
        </pc:spChg>
        <pc:spChg chg="del">
          <ac:chgData name="Aymond, Annabelle Grace" userId="4b40874e-3ee7-4b3b-b127-188f6925be2b" providerId="ADAL" clId="{B12C324A-C832-44D2-8E67-7B8B87E91CAB}" dt="2026-01-23T13:11:44.147" v="77" actId="1032"/>
          <ac:spMkLst>
            <pc:docMk/>
            <pc:sldMk cId="4063846491" sldId="331"/>
            <ac:spMk id="3" creationId="{39C1451A-4947-AAE3-6492-FBB559BADF4A}"/>
          </ac:spMkLst>
        </pc:spChg>
        <pc:graphicFrameChg chg="add mod modGraphic">
          <ac:chgData name="Aymond, Annabelle Grace" userId="4b40874e-3ee7-4b3b-b127-188f6925be2b" providerId="ADAL" clId="{B12C324A-C832-44D2-8E67-7B8B87E91CAB}" dt="2026-01-23T13:14:36.081" v="369" actId="20577"/>
          <ac:graphicFrameMkLst>
            <pc:docMk/>
            <pc:sldMk cId="4063846491" sldId="331"/>
            <ac:graphicFrameMk id="4" creationId="{CC8F4BBA-5F0E-98D3-3FFF-5F69BE3E3643}"/>
          </ac:graphicFrameMkLst>
        </pc:graphicFrameChg>
      </pc:sldChg>
      <pc:sldChg chg="modSp add del mod">
        <pc:chgData name="Aymond, Annabelle Grace" userId="4b40874e-3ee7-4b3b-b127-188f6925be2b" providerId="ADAL" clId="{B12C324A-C832-44D2-8E67-7B8B87E91CAB}" dt="2026-01-23T14:20:59.149" v="1915" actId="47"/>
        <pc:sldMkLst>
          <pc:docMk/>
          <pc:sldMk cId="998676568" sldId="332"/>
        </pc:sldMkLst>
        <pc:graphicFrameChg chg="mod modGraphic">
          <ac:chgData name="Aymond, Annabelle Grace" userId="4b40874e-3ee7-4b3b-b127-188f6925be2b" providerId="ADAL" clId="{B12C324A-C832-44D2-8E67-7B8B87E91CAB}" dt="2026-01-23T13:17:51.682" v="659" actId="20577"/>
          <ac:graphicFrameMkLst>
            <pc:docMk/>
            <pc:sldMk cId="998676568" sldId="332"/>
            <ac:graphicFrameMk id="4" creationId="{4C3FFDEC-F6A4-1CD3-C357-75EAEE9691D7}"/>
          </ac:graphicFrameMkLst>
        </pc:graphicFrameChg>
      </pc:sldChg>
      <pc:sldChg chg="add del">
        <pc:chgData name="Aymond, Annabelle Grace" userId="4b40874e-3ee7-4b3b-b127-188f6925be2b" providerId="ADAL" clId="{B12C324A-C832-44D2-8E67-7B8B87E91CAB}" dt="2026-01-23T14:20:59.149" v="1915" actId="47"/>
        <pc:sldMkLst>
          <pc:docMk/>
          <pc:sldMk cId="2648250914" sldId="333"/>
        </pc:sldMkLst>
      </pc:sldChg>
      <pc:sldChg chg="modSp new mod ord">
        <pc:chgData name="Aymond, Annabelle Grace" userId="4b40874e-3ee7-4b3b-b127-188f6925be2b" providerId="ADAL" clId="{B12C324A-C832-44D2-8E67-7B8B87E91CAB}" dt="2026-01-23T14:12:45.331" v="1477" actId="20577"/>
        <pc:sldMkLst>
          <pc:docMk/>
          <pc:sldMk cId="2327899175" sldId="334"/>
        </pc:sldMkLst>
        <pc:spChg chg="mod">
          <ac:chgData name="Aymond, Annabelle Grace" userId="4b40874e-3ee7-4b3b-b127-188f6925be2b" providerId="ADAL" clId="{B12C324A-C832-44D2-8E67-7B8B87E91CAB}" dt="2026-01-23T14:02:25.395" v="920" actId="20577"/>
          <ac:spMkLst>
            <pc:docMk/>
            <pc:sldMk cId="2327899175" sldId="334"/>
            <ac:spMk id="2" creationId="{6817EC46-1A9A-D8AE-D975-51A89BD3344D}"/>
          </ac:spMkLst>
        </pc:spChg>
        <pc:spChg chg="mod">
          <ac:chgData name="Aymond, Annabelle Grace" userId="4b40874e-3ee7-4b3b-b127-188f6925be2b" providerId="ADAL" clId="{B12C324A-C832-44D2-8E67-7B8B87E91CAB}" dt="2026-01-23T14:12:45.331" v="1477" actId="20577"/>
          <ac:spMkLst>
            <pc:docMk/>
            <pc:sldMk cId="2327899175" sldId="334"/>
            <ac:spMk id="3" creationId="{55C7CA04-2811-A156-FAB9-29509E771702}"/>
          </ac:spMkLst>
        </pc:spChg>
      </pc:sldChg>
      <pc:sldChg chg="modSp new mod">
        <pc:chgData name="Aymond, Annabelle Grace" userId="4b40874e-3ee7-4b3b-b127-188f6925be2b" providerId="ADAL" clId="{B12C324A-C832-44D2-8E67-7B8B87E91CAB}" dt="2026-01-23T14:12:17.733" v="1459" actId="20577"/>
        <pc:sldMkLst>
          <pc:docMk/>
          <pc:sldMk cId="2859445986" sldId="335"/>
        </pc:sldMkLst>
        <pc:spChg chg="mod">
          <ac:chgData name="Aymond, Annabelle Grace" userId="4b40874e-3ee7-4b3b-b127-188f6925be2b" providerId="ADAL" clId="{B12C324A-C832-44D2-8E67-7B8B87E91CAB}" dt="2026-01-23T14:11:47.203" v="1281" actId="20577"/>
          <ac:spMkLst>
            <pc:docMk/>
            <pc:sldMk cId="2859445986" sldId="335"/>
            <ac:spMk id="2" creationId="{57A14808-F39E-6A81-8656-13A26134ABFD}"/>
          </ac:spMkLst>
        </pc:spChg>
        <pc:spChg chg="mod">
          <ac:chgData name="Aymond, Annabelle Grace" userId="4b40874e-3ee7-4b3b-b127-188f6925be2b" providerId="ADAL" clId="{B12C324A-C832-44D2-8E67-7B8B87E91CAB}" dt="2026-01-23T14:12:17.733" v="1459" actId="20577"/>
          <ac:spMkLst>
            <pc:docMk/>
            <pc:sldMk cId="2859445986" sldId="335"/>
            <ac:spMk id="3" creationId="{2C58BCBF-90BA-4335-53EB-9060BC004F8E}"/>
          </ac:spMkLst>
        </pc:spChg>
      </pc:sldChg>
      <pc:sldChg chg="modSp new mod">
        <pc:chgData name="Aymond, Annabelle Grace" userId="4b40874e-3ee7-4b3b-b127-188f6925be2b" providerId="ADAL" clId="{B12C324A-C832-44D2-8E67-7B8B87E91CAB}" dt="2026-01-23T14:13:19.793" v="1492" actId="20577"/>
        <pc:sldMkLst>
          <pc:docMk/>
          <pc:sldMk cId="2539296462" sldId="336"/>
        </pc:sldMkLst>
        <pc:spChg chg="mod">
          <ac:chgData name="Aymond, Annabelle Grace" userId="4b40874e-3ee7-4b3b-b127-188f6925be2b" providerId="ADAL" clId="{B12C324A-C832-44D2-8E67-7B8B87E91CAB}" dt="2026-01-23T14:13:19.793" v="1492" actId="20577"/>
          <ac:spMkLst>
            <pc:docMk/>
            <pc:sldMk cId="2539296462" sldId="336"/>
            <ac:spMk id="2" creationId="{A88BB194-7078-F1F4-4B91-0903358D4A76}"/>
          </ac:spMkLst>
        </pc:spChg>
        <pc:spChg chg="mod">
          <ac:chgData name="Aymond, Annabelle Grace" userId="4b40874e-3ee7-4b3b-b127-188f6925be2b" providerId="ADAL" clId="{B12C324A-C832-44D2-8E67-7B8B87E91CAB}" dt="2026-01-23T14:13:17.255" v="1484" actId="12"/>
          <ac:spMkLst>
            <pc:docMk/>
            <pc:sldMk cId="2539296462" sldId="336"/>
            <ac:spMk id="3" creationId="{494820BB-ABD8-FDEA-98AD-C56616C775FA}"/>
          </ac:spMkLst>
        </pc:spChg>
      </pc:sldChg>
      <pc:sldChg chg="modSp new mod">
        <pc:chgData name="Aymond, Annabelle Grace" userId="4b40874e-3ee7-4b3b-b127-188f6925be2b" providerId="ADAL" clId="{B12C324A-C832-44D2-8E67-7B8B87E91CAB}" dt="2026-01-23T17:31:20.814" v="2068" actId="20577"/>
        <pc:sldMkLst>
          <pc:docMk/>
          <pc:sldMk cId="3248087129" sldId="337"/>
        </pc:sldMkLst>
        <pc:spChg chg="mod">
          <ac:chgData name="Aymond, Annabelle Grace" userId="4b40874e-3ee7-4b3b-b127-188f6925be2b" providerId="ADAL" clId="{B12C324A-C832-44D2-8E67-7B8B87E91CAB}" dt="2026-01-23T14:14:33.039" v="1569" actId="20577"/>
          <ac:spMkLst>
            <pc:docMk/>
            <pc:sldMk cId="3248087129" sldId="337"/>
            <ac:spMk id="2" creationId="{C1702C9D-25B2-1F3B-C900-98ECABFE9354}"/>
          </ac:spMkLst>
        </pc:spChg>
        <pc:spChg chg="mod">
          <ac:chgData name="Aymond, Annabelle Grace" userId="4b40874e-3ee7-4b3b-b127-188f6925be2b" providerId="ADAL" clId="{B12C324A-C832-44D2-8E67-7B8B87E91CAB}" dt="2026-01-23T17:31:20.814" v="2068" actId="20577"/>
          <ac:spMkLst>
            <pc:docMk/>
            <pc:sldMk cId="3248087129" sldId="337"/>
            <ac:spMk id="3" creationId="{5D648660-1C0D-22B7-F700-4CE0F3EBD7EC}"/>
          </ac:spMkLst>
        </pc:spChg>
      </pc:sldChg>
      <pc:sldChg chg="modSp new mod">
        <pc:chgData name="Aymond, Annabelle Grace" userId="4b40874e-3ee7-4b3b-b127-188f6925be2b" providerId="ADAL" clId="{B12C324A-C832-44D2-8E67-7B8B87E91CAB}" dt="2026-01-23T14:25:10.579" v="1981" actId="113"/>
        <pc:sldMkLst>
          <pc:docMk/>
          <pc:sldMk cId="3778997056" sldId="338"/>
        </pc:sldMkLst>
        <pc:spChg chg="mod">
          <ac:chgData name="Aymond, Annabelle Grace" userId="4b40874e-3ee7-4b3b-b127-188f6925be2b" providerId="ADAL" clId="{B12C324A-C832-44D2-8E67-7B8B87E91CAB}" dt="2026-01-23T14:24:34.551" v="1971" actId="27636"/>
          <ac:spMkLst>
            <pc:docMk/>
            <pc:sldMk cId="3778997056" sldId="338"/>
            <ac:spMk id="2" creationId="{DEFED42E-ACCC-A74C-C24C-346FEFC87010}"/>
          </ac:spMkLst>
        </pc:spChg>
        <pc:spChg chg="mod">
          <ac:chgData name="Aymond, Annabelle Grace" userId="4b40874e-3ee7-4b3b-b127-188f6925be2b" providerId="ADAL" clId="{B12C324A-C832-44D2-8E67-7B8B87E91CAB}" dt="2026-01-23T14:25:10.579" v="1981" actId="113"/>
          <ac:spMkLst>
            <pc:docMk/>
            <pc:sldMk cId="3778997056" sldId="338"/>
            <ac:spMk id="3" creationId="{7332F2D7-9EF5-5513-608F-5AB3CF2837C3}"/>
          </ac:spMkLst>
        </pc:spChg>
      </pc:sldChg>
      <pc:sldChg chg="modSp new mod">
        <pc:chgData name="Aymond, Annabelle Grace" userId="4b40874e-3ee7-4b3b-b127-188f6925be2b" providerId="ADAL" clId="{B12C324A-C832-44D2-8E67-7B8B87E91CAB}" dt="2026-01-23T14:26:28.869" v="2048" actId="20577"/>
        <pc:sldMkLst>
          <pc:docMk/>
          <pc:sldMk cId="2251829852" sldId="339"/>
        </pc:sldMkLst>
        <pc:spChg chg="mod">
          <ac:chgData name="Aymond, Annabelle Grace" userId="4b40874e-3ee7-4b3b-b127-188f6925be2b" providerId="ADAL" clId="{B12C324A-C832-44D2-8E67-7B8B87E91CAB}" dt="2026-01-23T14:25:27.639" v="2011" actId="20577"/>
          <ac:spMkLst>
            <pc:docMk/>
            <pc:sldMk cId="2251829852" sldId="339"/>
            <ac:spMk id="2" creationId="{38F563C7-8375-0591-BE68-2B6052F89BA3}"/>
          </ac:spMkLst>
        </pc:spChg>
        <pc:spChg chg="mod">
          <ac:chgData name="Aymond, Annabelle Grace" userId="4b40874e-3ee7-4b3b-b127-188f6925be2b" providerId="ADAL" clId="{B12C324A-C832-44D2-8E67-7B8B87E91CAB}" dt="2026-01-23T14:26:28.869" v="2048" actId="20577"/>
          <ac:spMkLst>
            <pc:docMk/>
            <pc:sldMk cId="2251829852" sldId="339"/>
            <ac:spMk id="3" creationId="{1B361661-6DD6-9D98-D60E-C9096931FA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9C445-1035-4FBF-BA72-92D42BE235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77DAA6-AAEC-4D2E-AFDA-68975FEF8CAC}">
      <dgm:prSet phldrT="[Text]" phldr="0"/>
      <dgm:spPr>
        <a:solidFill>
          <a:srgbClr val="500000"/>
        </a:solidFill>
      </dgm:spPr>
      <dgm:t>
        <a:bodyPr/>
        <a:lstStyle/>
        <a:p>
          <a:r>
            <a:rPr lang="en-US" dirty="0"/>
            <a:t>Admitting </a:t>
          </a:r>
          <a:br>
            <a:rPr lang="en-US" dirty="0"/>
          </a:br>
          <a:r>
            <a:rPr lang="en-US" dirty="0"/>
            <a:t>Non-degree Seeking Students</a:t>
          </a:r>
        </a:p>
      </dgm:t>
    </dgm:pt>
    <dgm:pt modelId="{2B6FAC01-7825-4B84-B662-CA8C819893C3}" type="parTrans" cxnId="{13FE8D08-B324-4B25-9C77-7163496A1F09}">
      <dgm:prSet/>
      <dgm:spPr/>
      <dgm:t>
        <a:bodyPr/>
        <a:lstStyle/>
        <a:p>
          <a:endParaRPr lang="en-US"/>
        </a:p>
      </dgm:t>
    </dgm:pt>
    <dgm:pt modelId="{6DC42BEA-FC10-4015-8017-EDAFAB632271}" type="sibTrans" cxnId="{13FE8D08-B324-4B25-9C77-7163496A1F09}">
      <dgm:prSet/>
      <dgm:spPr/>
      <dgm:t>
        <a:bodyPr/>
        <a:lstStyle/>
        <a:p>
          <a:endParaRPr lang="en-US"/>
        </a:p>
      </dgm:t>
    </dgm:pt>
    <dgm:pt modelId="{6887674D-4B34-460E-8226-078599D45233}">
      <dgm:prSet phldrT="[Text]" phldr="0"/>
      <dgm:spPr>
        <a:solidFill>
          <a:srgbClr val="500000"/>
        </a:solidFill>
      </dgm:spPr>
      <dgm:t>
        <a:bodyPr/>
        <a:lstStyle/>
        <a:p>
          <a:r>
            <a:rPr lang="en-US" dirty="0"/>
            <a:t>Placing All Externally-funded </a:t>
          </a:r>
          <a:br>
            <a:rPr lang="en-US" dirty="0"/>
          </a:br>
          <a:r>
            <a:rPr lang="en-US" dirty="0"/>
            <a:t>Students in </a:t>
          </a:r>
          <a:br>
            <a:rPr lang="en-US" dirty="0"/>
          </a:br>
          <a:r>
            <a:rPr lang="en-US" dirty="0"/>
            <a:t>TAMU 499</a:t>
          </a:r>
        </a:p>
      </dgm:t>
    </dgm:pt>
    <dgm:pt modelId="{650B507E-F694-4413-BD2F-4934098FD304}" type="parTrans" cxnId="{2A39CFB1-2276-4484-BF38-6C5C8B36ACB2}">
      <dgm:prSet/>
      <dgm:spPr/>
      <dgm:t>
        <a:bodyPr/>
        <a:lstStyle/>
        <a:p>
          <a:endParaRPr lang="en-US"/>
        </a:p>
      </dgm:t>
    </dgm:pt>
    <dgm:pt modelId="{A60F1F94-484F-484F-A53B-18F2E24AD441}" type="sibTrans" cxnId="{2A39CFB1-2276-4484-BF38-6C5C8B36ACB2}">
      <dgm:prSet/>
      <dgm:spPr/>
      <dgm:t>
        <a:bodyPr/>
        <a:lstStyle/>
        <a:p>
          <a:endParaRPr lang="en-US"/>
        </a:p>
      </dgm:t>
    </dgm:pt>
    <dgm:pt modelId="{9ED9B6C3-DDCB-4C93-AFB9-7323B2D43187}">
      <dgm:prSet phldrT="[Text]" phldr="0"/>
      <dgm:spPr>
        <a:solidFill>
          <a:srgbClr val="500000"/>
        </a:solidFill>
      </dgm:spPr>
      <dgm:t>
        <a:bodyPr/>
        <a:lstStyle/>
        <a:p>
          <a:r>
            <a:rPr lang="en-US" dirty="0"/>
            <a:t>Role of Student Business Services</a:t>
          </a:r>
        </a:p>
      </dgm:t>
    </dgm:pt>
    <dgm:pt modelId="{3874E426-52FA-4DC9-8251-7807D47DCB83}" type="parTrans" cxnId="{130666DE-081F-4DB1-A08B-782AA64B442D}">
      <dgm:prSet/>
      <dgm:spPr/>
      <dgm:t>
        <a:bodyPr/>
        <a:lstStyle/>
        <a:p>
          <a:endParaRPr lang="en-US"/>
        </a:p>
      </dgm:t>
    </dgm:pt>
    <dgm:pt modelId="{42D7E508-416F-4B84-B7AA-F5E5E59286BD}" type="sibTrans" cxnId="{130666DE-081F-4DB1-A08B-782AA64B442D}">
      <dgm:prSet/>
      <dgm:spPr/>
      <dgm:t>
        <a:bodyPr/>
        <a:lstStyle/>
        <a:p>
          <a:endParaRPr lang="en-US"/>
        </a:p>
      </dgm:t>
    </dgm:pt>
    <dgm:pt modelId="{CD5C1E01-9496-453B-966C-FD08B514EEF2}">
      <dgm:prSet phldrT="[Text]" phldr="0"/>
      <dgm:spPr>
        <a:solidFill>
          <a:srgbClr val="500000"/>
        </a:solidFill>
      </dgm:spPr>
      <dgm:t>
        <a:bodyPr/>
        <a:lstStyle/>
        <a:p>
          <a:r>
            <a:rPr lang="en-US" dirty="0"/>
            <a:t>Requesting Scholarship Stipends to </a:t>
          </a:r>
          <a:br>
            <a:rPr lang="en-US" dirty="0"/>
          </a:br>
          <a:r>
            <a:rPr lang="en-US" dirty="0"/>
            <a:t>Pay Students</a:t>
          </a:r>
        </a:p>
      </dgm:t>
    </dgm:pt>
    <dgm:pt modelId="{437F2A6B-C119-4931-BFB6-067F842A210B}" type="parTrans" cxnId="{BDEDB409-3A4C-4AF5-B659-2502B30D5158}">
      <dgm:prSet/>
      <dgm:spPr/>
      <dgm:t>
        <a:bodyPr/>
        <a:lstStyle/>
        <a:p>
          <a:endParaRPr lang="en-US"/>
        </a:p>
      </dgm:t>
    </dgm:pt>
    <dgm:pt modelId="{2AADCF16-30A4-468D-8643-4E96A3AD55C1}" type="sibTrans" cxnId="{BDEDB409-3A4C-4AF5-B659-2502B30D5158}">
      <dgm:prSet/>
      <dgm:spPr/>
      <dgm:t>
        <a:bodyPr/>
        <a:lstStyle/>
        <a:p>
          <a:endParaRPr lang="en-US"/>
        </a:p>
      </dgm:t>
    </dgm:pt>
    <dgm:pt modelId="{1F1684B5-D032-4CB4-9B48-B2404FD12809}" type="pres">
      <dgm:prSet presAssocID="{1169C445-1035-4FBF-BA72-92D42BE235AE}" presName="diagram" presStyleCnt="0">
        <dgm:presLayoutVars>
          <dgm:dir/>
          <dgm:resizeHandles val="exact"/>
        </dgm:presLayoutVars>
      </dgm:prSet>
      <dgm:spPr/>
    </dgm:pt>
    <dgm:pt modelId="{2EAB6566-D0FB-493E-A136-E31D624927BE}" type="pres">
      <dgm:prSet presAssocID="{5477DAA6-AAEC-4D2E-AFDA-68975FEF8CAC}" presName="node" presStyleLbl="node1" presStyleIdx="0" presStyleCnt="4">
        <dgm:presLayoutVars>
          <dgm:bulletEnabled val="1"/>
        </dgm:presLayoutVars>
      </dgm:prSet>
      <dgm:spPr/>
    </dgm:pt>
    <dgm:pt modelId="{D5A6E0F3-9311-45B5-B015-30545096197C}" type="pres">
      <dgm:prSet presAssocID="{6DC42BEA-FC10-4015-8017-EDAFAB632271}" presName="sibTrans" presStyleCnt="0"/>
      <dgm:spPr/>
    </dgm:pt>
    <dgm:pt modelId="{5E445A99-A909-4807-81BF-CEB6BD895756}" type="pres">
      <dgm:prSet presAssocID="{6887674D-4B34-460E-8226-078599D45233}" presName="node" presStyleLbl="node1" presStyleIdx="1" presStyleCnt="4">
        <dgm:presLayoutVars>
          <dgm:bulletEnabled val="1"/>
        </dgm:presLayoutVars>
      </dgm:prSet>
      <dgm:spPr/>
    </dgm:pt>
    <dgm:pt modelId="{4916DCC9-E31E-4869-830C-98294946A60B}" type="pres">
      <dgm:prSet presAssocID="{A60F1F94-484F-484F-A53B-18F2E24AD441}" presName="sibTrans" presStyleCnt="0"/>
      <dgm:spPr/>
    </dgm:pt>
    <dgm:pt modelId="{0DC9346D-A5FF-4BDB-B614-C07DE2DD3DCA}" type="pres">
      <dgm:prSet presAssocID="{9ED9B6C3-DDCB-4C93-AFB9-7323B2D43187}" presName="node" presStyleLbl="node1" presStyleIdx="2" presStyleCnt="4">
        <dgm:presLayoutVars>
          <dgm:bulletEnabled val="1"/>
        </dgm:presLayoutVars>
      </dgm:prSet>
      <dgm:spPr/>
    </dgm:pt>
    <dgm:pt modelId="{610E1E4D-CB1E-415E-92BB-E87DB7B1F9F3}" type="pres">
      <dgm:prSet presAssocID="{42D7E508-416F-4B84-B7AA-F5E5E59286BD}" presName="sibTrans" presStyleCnt="0"/>
      <dgm:spPr/>
    </dgm:pt>
    <dgm:pt modelId="{038CD2EC-F7E9-431E-888B-D5B10444E215}" type="pres">
      <dgm:prSet presAssocID="{CD5C1E01-9496-453B-966C-FD08B514EEF2}" presName="node" presStyleLbl="node1" presStyleIdx="3" presStyleCnt="4">
        <dgm:presLayoutVars>
          <dgm:bulletEnabled val="1"/>
        </dgm:presLayoutVars>
      </dgm:prSet>
      <dgm:spPr/>
    </dgm:pt>
  </dgm:ptLst>
  <dgm:cxnLst>
    <dgm:cxn modelId="{13FE8D08-B324-4B25-9C77-7163496A1F09}" srcId="{1169C445-1035-4FBF-BA72-92D42BE235AE}" destId="{5477DAA6-AAEC-4D2E-AFDA-68975FEF8CAC}" srcOrd="0" destOrd="0" parTransId="{2B6FAC01-7825-4B84-B662-CA8C819893C3}" sibTransId="{6DC42BEA-FC10-4015-8017-EDAFAB632271}"/>
    <dgm:cxn modelId="{BDEDB409-3A4C-4AF5-B659-2502B30D5158}" srcId="{1169C445-1035-4FBF-BA72-92D42BE235AE}" destId="{CD5C1E01-9496-453B-966C-FD08B514EEF2}" srcOrd="3" destOrd="0" parTransId="{437F2A6B-C119-4931-BFB6-067F842A210B}" sibTransId="{2AADCF16-30A4-468D-8643-4E96A3AD55C1}"/>
    <dgm:cxn modelId="{25736312-E5B8-4DF1-9412-0A7C50C2DFDA}" type="presOf" srcId="{9ED9B6C3-DDCB-4C93-AFB9-7323B2D43187}" destId="{0DC9346D-A5FF-4BDB-B614-C07DE2DD3DCA}" srcOrd="0" destOrd="0" presId="urn:microsoft.com/office/officeart/2005/8/layout/default"/>
    <dgm:cxn modelId="{25CEB442-A7C7-4F2A-BBE3-1C4330693B0C}" type="presOf" srcId="{CD5C1E01-9496-453B-966C-FD08B514EEF2}" destId="{038CD2EC-F7E9-431E-888B-D5B10444E215}" srcOrd="0" destOrd="0" presId="urn:microsoft.com/office/officeart/2005/8/layout/default"/>
    <dgm:cxn modelId="{620F4A72-7654-427A-8398-388949509DF3}" type="presOf" srcId="{1169C445-1035-4FBF-BA72-92D42BE235AE}" destId="{1F1684B5-D032-4CB4-9B48-B2404FD12809}" srcOrd="0" destOrd="0" presId="urn:microsoft.com/office/officeart/2005/8/layout/default"/>
    <dgm:cxn modelId="{A1BDCB76-95FA-43DD-A5CD-12CD8842F4FB}" type="presOf" srcId="{5477DAA6-AAEC-4D2E-AFDA-68975FEF8CAC}" destId="{2EAB6566-D0FB-493E-A136-E31D624927BE}" srcOrd="0" destOrd="0" presId="urn:microsoft.com/office/officeart/2005/8/layout/default"/>
    <dgm:cxn modelId="{2A39CFB1-2276-4484-BF38-6C5C8B36ACB2}" srcId="{1169C445-1035-4FBF-BA72-92D42BE235AE}" destId="{6887674D-4B34-460E-8226-078599D45233}" srcOrd="1" destOrd="0" parTransId="{650B507E-F694-4413-BD2F-4934098FD304}" sibTransId="{A60F1F94-484F-484F-A53B-18F2E24AD441}"/>
    <dgm:cxn modelId="{2B2762BC-00BE-4F7F-81B8-FD5F4603A0DC}" type="presOf" srcId="{6887674D-4B34-460E-8226-078599D45233}" destId="{5E445A99-A909-4807-81BF-CEB6BD895756}" srcOrd="0" destOrd="0" presId="urn:microsoft.com/office/officeart/2005/8/layout/default"/>
    <dgm:cxn modelId="{130666DE-081F-4DB1-A08B-782AA64B442D}" srcId="{1169C445-1035-4FBF-BA72-92D42BE235AE}" destId="{9ED9B6C3-DDCB-4C93-AFB9-7323B2D43187}" srcOrd="2" destOrd="0" parTransId="{3874E426-52FA-4DC9-8251-7807D47DCB83}" sibTransId="{42D7E508-416F-4B84-B7AA-F5E5E59286BD}"/>
    <dgm:cxn modelId="{3F8A233A-7732-4D7E-8B8B-461225F8278D}" type="presParOf" srcId="{1F1684B5-D032-4CB4-9B48-B2404FD12809}" destId="{2EAB6566-D0FB-493E-A136-E31D624927BE}" srcOrd="0" destOrd="0" presId="urn:microsoft.com/office/officeart/2005/8/layout/default"/>
    <dgm:cxn modelId="{4520489C-EAF9-4899-B19B-D0D7AF1C10A5}" type="presParOf" srcId="{1F1684B5-D032-4CB4-9B48-B2404FD12809}" destId="{D5A6E0F3-9311-45B5-B015-30545096197C}" srcOrd="1" destOrd="0" presId="urn:microsoft.com/office/officeart/2005/8/layout/default"/>
    <dgm:cxn modelId="{3F1F8AFB-D423-4C6C-BB38-8B71FAE4ED33}" type="presParOf" srcId="{1F1684B5-D032-4CB4-9B48-B2404FD12809}" destId="{5E445A99-A909-4807-81BF-CEB6BD895756}" srcOrd="2" destOrd="0" presId="urn:microsoft.com/office/officeart/2005/8/layout/default"/>
    <dgm:cxn modelId="{1DF51F6D-3899-43A7-A20A-F125C2066FFC}" type="presParOf" srcId="{1F1684B5-D032-4CB4-9B48-B2404FD12809}" destId="{4916DCC9-E31E-4869-830C-98294946A60B}" srcOrd="3" destOrd="0" presId="urn:microsoft.com/office/officeart/2005/8/layout/default"/>
    <dgm:cxn modelId="{941226E7-E0D8-44DC-B8E7-F12F78E20C80}" type="presParOf" srcId="{1F1684B5-D032-4CB4-9B48-B2404FD12809}" destId="{0DC9346D-A5FF-4BDB-B614-C07DE2DD3DCA}" srcOrd="4" destOrd="0" presId="urn:microsoft.com/office/officeart/2005/8/layout/default"/>
    <dgm:cxn modelId="{E4876A34-C18E-4175-82E9-07286E113017}" type="presParOf" srcId="{1F1684B5-D032-4CB4-9B48-B2404FD12809}" destId="{610E1E4D-CB1E-415E-92BB-E87DB7B1F9F3}" srcOrd="5" destOrd="0" presId="urn:microsoft.com/office/officeart/2005/8/layout/default"/>
    <dgm:cxn modelId="{61CC443A-C65F-4955-A0BD-D7BFB87BB99A}" type="presParOf" srcId="{1F1684B5-D032-4CB4-9B48-B2404FD12809}" destId="{038CD2EC-F7E9-431E-888B-D5B10444E21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6566-D0FB-493E-A136-E31D624927BE}">
      <dsp:nvSpPr>
        <dsp:cNvPr id="0" name=""/>
        <dsp:cNvSpPr/>
      </dsp:nvSpPr>
      <dsp:spPr>
        <a:xfrm>
          <a:off x="1734056" y="426"/>
          <a:ext cx="3573660" cy="2144196"/>
        </a:xfrm>
        <a:prstGeom prst="rect">
          <a:avLst/>
        </a:prstGeom>
        <a:solidFill>
          <a:srgbClr val="5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Admitting </a:t>
          </a:r>
          <a:br>
            <a:rPr lang="en-US" sz="3300" kern="1200" dirty="0"/>
          </a:br>
          <a:r>
            <a:rPr lang="en-US" sz="3300" kern="1200" dirty="0"/>
            <a:t>Non-degree Seeking Students</a:t>
          </a:r>
        </a:p>
      </dsp:txBody>
      <dsp:txXfrm>
        <a:off x="1734056" y="426"/>
        <a:ext cx="3573660" cy="2144196"/>
      </dsp:txXfrm>
    </dsp:sp>
    <dsp:sp modelId="{5E445A99-A909-4807-81BF-CEB6BD895756}">
      <dsp:nvSpPr>
        <dsp:cNvPr id="0" name=""/>
        <dsp:cNvSpPr/>
      </dsp:nvSpPr>
      <dsp:spPr>
        <a:xfrm>
          <a:off x="5665083" y="426"/>
          <a:ext cx="3573660" cy="2144196"/>
        </a:xfrm>
        <a:prstGeom prst="rect">
          <a:avLst/>
        </a:prstGeom>
        <a:solidFill>
          <a:srgbClr val="5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Placing All Externally-funded </a:t>
          </a:r>
          <a:br>
            <a:rPr lang="en-US" sz="3300" kern="1200" dirty="0"/>
          </a:br>
          <a:r>
            <a:rPr lang="en-US" sz="3300" kern="1200" dirty="0"/>
            <a:t>Students in </a:t>
          </a:r>
          <a:br>
            <a:rPr lang="en-US" sz="3300" kern="1200" dirty="0"/>
          </a:br>
          <a:r>
            <a:rPr lang="en-US" sz="3300" kern="1200" dirty="0"/>
            <a:t>TAMU 499</a:t>
          </a:r>
        </a:p>
      </dsp:txBody>
      <dsp:txXfrm>
        <a:off x="5665083" y="426"/>
        <a:ext cx="3573660" cy="2144196"/>
      </dsp:txXfrm>
    </dsp:sp>
    <dsp:sp modelId="{0DC9346D-A5FF-4BDB-B614-C07DE2DD3DCA}">
      <dsp:nvSpPr>
        <dsp:cNvPr id="0" name=""/>
        <dsp:cNvSpPr/>
      </dsp:nvSpPr>
      <dsp:spPr>
        <a:xfrm>
          <a:off x="1734056" y="2501989"/>
          <a:ext cx="3573660" cy="2144196"/>
        </a:xfrm>
        <a:prstGeom prst="rect">
          <a:avLst/>
        </a:prstGeom>
        <a:solidFill>
          <a:srgbClr val="5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Role of Student Business Services</a:t>
          </a:r>
        </a:p>
      </dsp:txBody>
      <dsp:txXfrm>
        <a:off x="1734056" y="2501989"/>
        <a:ext cx="3573660" cy="2144196"/>
      </dsp:txXfrm>
    </dsp:sp>
    <dsp:sp modelId="{038CD2EC-F7E9-431E-888B-D5B10444E215}">
      <dsp:nvSpPr>
        <dsp:cNvPr id="0" name=""/>
        <dsp:cNvSpPr/>
      </dsp:nvSpPr>
      <dsp:spPr>
        <a:xfrm>
          <a:off x="5665083" y="2501989"/>
          <a:ext cx="3573660" cy="2144196"/>
        </a:xfrm>
        <a:prstGeom prst="rect">
          <a:avLst/>
        </a:prstGeom>
        <a:solidFill>
          <a:srgbClr val="5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Requesting Scholarship Stipends to </a:t>
          </a:r>
          <a:br>
            <a:rPr lang="en-US" sz="3300" kern="1200" dirty="0"/>
          </a:br>
          <a:r>
            <a:rPr lang="en-US" sz="3300" kern="1200" dirty="0"/>
            <a:t>Pay Students</a:t>
          </a:r>
        </a:p>
      </dsp:txBody>
      <dsp:txXfrm>
        <a:off x="5665083" y="2501989"/>
        <a:ext cx="3573660" cy="2144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0241AD9-C7FA-4FF7-913C-79DD79CDA2E5}" type="datetimeFigureOut">
              <a:rPr lang="en-US" smtClean="0"/>
              <a:t>1/23/2026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AC0850A-D197-4D10-BE4A-670EE4BC436A}" type="slidenum">
              <a:rPr lang="en-US" smtClean="0"/>
              <a:t>‹#›</a:t>
            </a:fld>
            <a:endParaRPr lang="en-US"/>
          </a:p>
        </p:txBody>
      </p:sp>
    </p:spTree>
    <p:extLst>
      <p:ext uri="{BB962C8B-B14F-4D97-AF65-F5344CB8AC3E}">
        <p14:creationId xmlns:p14="http://schemas.microsoft.com/office/powerpoint/2010/main" val="360499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E5F3E31-9781-B24F-87A9-F98653FBF465}" type="datetimeFigureOut">
              <a:rPr lang="en-US" smtClean="0"/>
              <a:t>1/23/2026</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1</a:t>
            </a:fld>
            <a:endParaRPr lang="en-US"/>
          </a:p>
        </p:txBody>
      </p:sp>
    </p:spTree>
    <p:extLst>
      <p:ext uri="{BB962C8B-B14F-4D97-AF65-F5344CB8AC3E}">
        <p14:creationId xmlns:p14="http://schemas.microsoft.com/office/powerpoint/2010/main" val="376438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2</a:t>
            </a:fld>
            <a:endParaRPr lang="en-US"/>
          </a:p>
        </p:txBody>
      </p:sp>
    </p:spTree>
    <p:extLst>
      <p:ext uri="{BB962C8B-B14F-4D97-AF65-F5344CB8AC3E}">
        <p14:creationId xmlns:p14="http://schemas.microsoft.com/office/powerpoint/2010/main" val="73561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8</a:t>
            </a:fld>
            <a:endParaRPr lang="en-US"/>
          </a:p>
        </p:txBody>
      </p:sp>
    </p:spTree>
    <p:extLst>
      <p:ext uri="{BB962C8B-B14F-4D97-AF65-F5344CB8AC3E}">
        <p14:creationId xmlns:p14="http://schemas.microsoft.com/office/powerpoint/2010/main" val="258568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9</a:t>
            </a:fld>
            <a:endParaRPr lang="en-US"/>
          </a:p>
        </p:txBody>
      </p:sp>
    </p:spTree>
    <p:extLst>
      <p:ext uri="{BB962C8B-B14F-4D97-AF65-F5344CB8AC3E}">
        <p14:creationId xmlns:p14="http://schemas.microsoft.com/office/powerpoint/2010/main" val="367929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cademicBd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4459" y="207095"/>
            <a:ext cx="11663082" cy="6453660"/>
          </a:xfrm>
          <a:prstGeom prst="rect">
            <a:avLst/>
          </a:prstGeom>
        </p:spPr>
      </p:pic>
      <p:sp>
        <p:nvSpPr>
          <p:cNvPr id="12" name="Rectangle 11"/>
          <p:cNvSpPr/>
          <p:nvPr userDrawn="1"/>
        </p:nvSpPr>
        <p:spPr>
          <a:xfrm>
            <a:off x="26445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80866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693989"/>
            <a:ext cx="10363200" cy="1470025"/>
          </a:xfrm>
        </p:spPr>
        <p:txBody>
          <a:bodyPr>
            <a:normAutofit/>
          </a:bodyPr>
          <a:lstStyle>
            <a:lvl1pPr>
              <a:defRPr sz="4200"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828800" y="4235390"/>
            <a:ext cx="8534400" cy="1189892"/>
          </a:xfrm>
        </p:spPr>
        <p:txBody>
          <a:bodyPr>
            <a:normAutofit/>
          </a:bodyPr>
          <a:lstStyle>
            <a:lvl1pPr marL="0" indent="0" algn="ctr">
              <a:buNone/>
              <a:defRPr sz="2800"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C4CE51-D15A-BB47-9138-751D578D2580}"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pic>
        <p:nvPicPr>
          <p:cNvPr id="14" name="Picture 13"/>
          <p:cNvPicPr>
            <a:picLocks noChangeAspect="1"/>
          </p:cNvPicPr>
          <p:nvPr userDrawn="1"/>
        </p:nvPicPr>
        <p:blipFill>
          <a:blip r:embed="rId3"/>
          <a:stretch>
            <a:fillRect/>
          </a:stretch>
        </p:blipFill>
        <p:spPr>
          <a:xfrm>
            <a:off x="5647776" y="819398"/>
            <a:ext cx="896448" cy="736558"/>
          </a:xfrm>
          <a:prstGeom prst="rect">
            <a:avLst/>
          </a:prstGeom>
        </p:spPr>
      </p:pic>
    </p:spTree>
    <p:extLst>
      <p:ext uri="{BB962C8B-B14F-4D97-AF65-F5344CB8AC3E}">
        <p14:creationId xmlns:p14="http://schemas.microsoft.com/office/powerpoint/2010/main" val="36516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6" y="101601"/>
            <a:ext cx="7687733" cy="1143000"/>
          </a:xfrm>
        </p:spPr>
        <p:txBody>
          <a:bodyPr>
            <a:normAutofit/>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09600" y="1478844"/>
            <a:ext cx="10972799" cy="4647321"/>
          </a:xfrm>
        </p:spPr>
        <p:txBody>
          <a:bodyPr/>
          <a:lstStyle>
            <a:lvl1pPr marL="0" indent="0">
              <a:buNone/>
              <a:defRPr>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latin typeface="Arial" charset="0"/>
                <a:ea typeface="Arial" charset="0"/>
                <a:cs typeface="Arial" charset="0"/>
              </a:defRPr>
            </a:lvl2pPr>
            <a:lvl3pPr marL="914400" indent="0">
              <a:buNone/>
              <a:defRPr>
                <a:solidFill>
                  <a:schemeClr val="tx1">
                    <a:lumMod val="50000"/>
                    <a:lumOff val="50000"/>
                  </a:schemeClr>
                </a:solidFill>
                <a:latin typeface="Arial" charset="0"/>
                <a:ea typeface="Arial" charset="0"/>
                <a:cs typeface="Arial" charset="0"/>
              </a:defRPr>
            </a:lvl3pPr>
            <a:lvl4pPr marL="1371600" indent="0">
              <a:buNone/>
              <a:defRPr>
                <a:solidFill>
                  <a:schemeClr val="tx1">
                    <a:lumMod val="50000"/>
                    <a:lumOff val="50000"/>
                  </a:schemeClr>
                </a:solidFill>
                <a:latin typeface="Arial" charset="0"/>
                <a:ea typeface="Arial" charset="0"/>
                <a:cs typeface="Arial" charset="0"/>
              </a:defRPr>
            </a:lvl4pPr>
            <a:lvl5pPr marL="1828800" indent="0">
              <a:buNone/>
              <a:defRPr>
                <a:solidFill>
                  <a:schemeClr val="tx1">
                    <a:lumMod val="50000"/>
                    <a:lumOff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4CE51-D15A-BB47-9138-751D578D2580}"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6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4CE51-D15A-BB47-9138-751D578D2580}"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04"/>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07098"/>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6861"/>
            <a:ext cx="5386917"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230709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946861"/>
            <a:ext cx="5389033"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4CE51-D15A-BB47-9138-751D578D2580}"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PSCwall.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9938" y="208038"/>
            <a:ext cx="11672125" cy="6441925"/>
          </a:xfrm>
          <a:prstGeom prst="rect">
            <a:avLst/>
          </a:prstGeom>
        </p:spPr>
      </p:pic>
      <p:sp>
        <p:nvSpPr>
          <p:cNvPr id="12" name="Rectangle 11"/>
          <p:cNvSpPr/>
          <p:nvPr userDrawn="1"/>
        </p:nvSpPr>
        <p:spPr>
          <a:xfrm>
            <a:off x="1060470" y="2093434"/>
            <a:ext cx="10071060" cy="2671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060470" y="2742924"/>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1003514" y="2758222"/>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5C4CE51-D15A-BB47-9138-751D578D2580}"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
        <p:nvSpPr>
          <p:cNvPr id="2" name="Title 1"/>
          <p:cNvSpPr>
            <a:spLocks noGrp="1"/>
          </p:cNvSpPr>
          <p:nvPr>
            <p:ph type="title"/>
          </p:nvPr>
        </p:nvSpPr>
        <p:spPr>
          <a:xfrm>
            <a:off x="1499616" y="2872522"/>
            <a:ext cx="9192768" cy="1143000"/>
          </a:xfrm>
        </p:spPr>
        <p:txBody>
          <a:bodyPr>
            <a:normAutofit/>
          </a:bodyPr>
          <a:lstStyle>
            <a:lvl1pPr>
              <a:defRPr sz="3400" b="1">
                <a:solidFill>
                  <a:srgbClr val="500000"/>
                </a:solidFill>
                <a:latin typeface="Arial" charset="0"/>
                <a:ea typeface="Arial" charset="0"/>
                <a:cs typeface="Arial" charset="0"/>
              </a:defRPr>
            </a:lvl1pPr>
          </a:lstStyle>
          <a:p>
            <a:r>
              <a:rPr lang="en-US" dirty="0"/>
              <a:t>Click to edit Master title style</a:t>
            </a:r>
          </a:p>
        </p:txBody>
      </p:sp>
      <p:pic>
        <p:nvPicPr>
          <p:cNvPr id="16" name="Picture 15" descr="TAM-LogoBo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4468" y="1424596"/>
            <a:ext cx="1303064" cy="1303064"/>
          </a:xfrm>
          <a:prstGeom prst="rect">
            <a:avLst/>
          </a:prstGeom>
        </p:spPr>
      </p:pic>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CE51-D15A-BB47-9138-751D578D2580}"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1171075"/>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71075"/>
            <a:ext cx="6815667" cy="49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2406317"/>
            <a:ext cx="4011084" cy="3719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06905"/>
            <a:ext cx="7315200" cy="36206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7983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22834"/>
            <a:ext cx="10972800" cy="40033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CE51-D15A-BB47-9138-751D578D2580}" type="datetimeFigureOut">
              <a:rPr lang="en-US" smtClean="0"/>
              <a:t>1/23/2026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FB8FF-E84C-EC49-87A9-5C830135652C}" type="slidenum">
              <a:rPr lang="en-US" smtClean="0"/>
              <a:t>‹#›</a:t>
            </a:fld>
            <a:endParaRPr lang="en-US"/>
          </a:p>
        </p:txBody>
      </p:sp>
      <p:sp>
        <p:nvSpPr>
          <p:cNvPr id="8" name="Shape 461"/>
          <p:cNvSpPr/>
          <p:nvPr userDrawn="1"/>
        </p:nvSpPr>
        <p:spPr>
          <a:xfrm>
            <a:off x="203205" y="6575107"/>
            <a:ext cx="9400417" cy="0"/>
          </a:xfrm>
          <a:prstGeom prst="line">
            <a:avLst/>
          </a:prstGeom>
          <a:ln w="12700">
            <a:solidFill>
              <a:srgbClr val="E4002B"/>
            </a:solidFill>
            <a:miter lim="400000"/>
          </a:ln>
        </p:spPr>
        <p:txBody>
          <a:bodyPr lIns="50800" tIns="50800" rIns="50800" bIns="50800" anchor="ctr"/>
          <a:lstStyle/>
          <a:p>
            <a:pPr>
              <a:defRPr sz="3200"/>
            </a:pPr>
            <a:endParaRPr sz="3200">
              <a:ln w="3175" cmpd="sng">
                <a:solidFill>
                  <a:srgbClr val="000000"/>
                </a:solidFill>
              </a:ln>
            </a:endParaRPr>
          </a:p>
        </p:txBody>
      </p:sp>
      <p:pic>
        <p:nvPicPr>
          <p:cNvPr id="13" name="Picture 1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3823" y="231831"/>
            <a:ext cx="11424356" cy="926298"/>
          </a:xfrm>
          <a:prstGeom prst="rect">
            <a:avLst/>
          </a:prstGeom>
        </p:spPr>
      </p:pic>
      <p:sp>
        <p:nvSpPr>
          <p:cNvPr id="15" name="Rectangle 14"/>
          <p:cNvSpPr/>
          <p:nvPr userDrawn="1"/>
        </p:nvSpPr>
        <p:spPr>
          <a:xfrm>
            <a:off x="383823" y="383114"/>
            <a:ext cx="120848" cy="58240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inancialaid.tamu.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gr.tamu.edu/resources/summer.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office.com/r/BBr7JDxJkZ"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bc@tamu.edu" TargetMode="External"/><Relationship Id="rId2" Type="http://schemas.openxmlformats.org/officeDocument/2006/relationships/hyperlink" Target="mailto:irb@tamu.edu" TargetMode="External"/><Relationship Id="rId1" Type="http://schemas.openxmlformats.org/officeDocument/2006/relationships/slideLayout" Target="../slideLayouts/slideLayout2.xml"/><Relationship Id="rId4" Type="http://schemas.openxmlformats.org/officeDocument/2006/relationships/hyperlink" Target="mailto:animalcompliance@tamu.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listserv@listserv.tam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ugr@tam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32718"/>
            <a:ext cx="10363200" cy="2731297"/>
          </a:xfrm>
        </p:spPr>
        <p:txBody>
          <a:bodyPr/>
          <a:lstStyle/>
          <a:p>
            <a:r>
              <a:rPr lang="en-US" dirty="0"/>
              <a:t>Summer Undergraduate Research Programs Coordination Meeting</a:t>
            </a:r>
            <a:br>
              <a:rPr lang="en-US" dirty="0"/>
            </a:br>
            <a:r>
              <a:rPr lang="en-US" dirty="0"/>
              <a:t>Summer 2026</a:t>
            </a:r>
          </a:p>
        </p:txBody>
      </p:sp>
      <p:cxnSp>
        <p:nvCxnSpPr>
          <p:cNvPr id="5" name="Straight Connector 4"/>
          <p:cNvCxnSpPr/>
          <p:nvPr/>
        </p:nvCxnSpPr>
        <p:spPr>
          <a:xfrm>
            <a:off x="4082717" y="3859215"/>
            <a:ext cx="4026569"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92635D4A-C419-42C4-B7ED-DAC03E5F056D}"/>
              </a:ext>
            </a:extLst>
          </p:cNvPr>
          <p:cNvSpPr/>
          <p:nvPr/>
        </p:nvSpPr>
        <p:spPr>
          <a:xfrm>
            <a:off x="546100" y="305585"/>
            <a:ext cx="4235965" cy="646331"/>
          </a:xfrm>
          <a:prstGeom prst="rect">
            <a:avLst/>
          </a:prstGeom>
        </p:spPr>
        <p:txBody>
          <a:bodyPr wrap="square">
            <a:spAutoFit/>
          </a:bodyPr>
          <a:lstStyle/>
          <a:p>
            <a:r>
              <a:rPr lang="en-US" b="1" dirty="0">
                <a:solidFill>
                  <a:schemeClr val="bg1"/>
                </a:solidFill>
              </a:rPr>
              <a:t>Download Policies Packet:</a:t>
            </a:r>
          </a:p>
          <a:p>
            <a:r>
              <a:rPr lang="en-US" sz="1800" b="1" dirty="0">
                <a:solidFill>
                  <a:schemeClr val="bg1"/>
                </a:solidFill>
              </a:rPr>
              <a:t>https://tx.ag/2026ugrpolicies</a:t>
            </a:r>
          </a:p>
        </p:txBody>
      </p:sp>
      <p:sp>
        <p:nvSpPr>
          <p:cNvPr id="10" name="Subtitle 9">
            <a:extLst>
              <a:ext uri="{FF2B5EF4-FFF2-40B4-BE49-F238E27FC236}">
                <a16:creationId xmlns:a16="http://schemas.microsoft.com/office/drawing/2014/main" id="{E22BD0C3-9BED-5D7A-D91A-95A2F19AEA2A}"/>
              </a:ext>
            </a:extLst>
          </p:cNvPr>
          <p:cNvSpPr>
            <a:spLocks noGrp="1"/>
          </p:cNvSpPr>
          <p:nvPr>
            <p:ph type="subTitle" idx="1"/>
          </p:nvPr>
        </p:nvSpPr>
        <p:spPr/>
        <p:txBody>
          <a:bodyPr/>
          <a:lstStyle/>
          <a:p>
            <a:r>
              <a:rPr lang="en-US" dirty="0"/>
              <a:t>Office of Undergraduate Research</a:t>
            </a:r>
          </a:p>
          <a:p>
            <a:r>
              <a:rPr lang="en-US" dirty="0"/>
              <a:t>ugr@tamu.edu </a:t>
            </a:r>
          </a:p>
        </p:txBody>
      </p:sp>
      <p:pic>
        <p:nvPicPr>
          <p:cNvPr id="11" name="Picture 2">
            <a:extLst>
              <a:ext uri="{FF2B5EF4-FFF2-40B4-BE49-F238E27FC236}">
                <a16:creationId xmlns:a16="http://schemas.microsoft.com/office/drawing/2014/main" id="{BE886D75-8884-C519-1BBE-788D96935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84032"/>
            <a:ext cx="1556052" cy="155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D31D-4980-48A5-B2CC-796E474F1239}"/>
              </a:ext>
            </a:extLst>
          </p:cNvPr>
          <p:cNvSpPr>
            <a:spLocks noGrp="1"/>
          </p:cNvSpPr>
          <p:nvPr>
            <p:ph type="title"/>
          </p:nvPr>
        </p:nvSpPr>
        <p:spPr/>
        <p:txBody>
          <a:bodyPr>
            <a:normAutofit/>
          </a:bodyPr>
          <a:lstStyle/>
          <a:p>
            <a:r>
              <a:rPr lang="en-US" dirty="0"/>
              <a:t>Registrar</a:t>
            </a:r>
          </a:p>
        </p:txBody>
      </p:sp>
      <p:sp>
        <p:nvSpPr>
          <p:cNvPr id="3" name="Content Placeholder 2">
            <a:extLst>
              <a:ext uri="{FF2B5EF4-FFF2-40B4-BE49-F238E27FC236}">
                <a16:creationId xmlns:a16="http://schemas.microsoft.com/office/drawing/2014/main" id="{F205C0A8-7A95-4095-A9DA-8B772C4BDAE3}"/>
              </a:ext>
            </a:extLst>
          </p:cNvPr>
          <p:cNvSpPr>
            <a:spLocks noGrp="1"/>
          </p:cNvSpPr>
          <p:nvPr>
            <p:ph idx="1"/>
          </p:nvPr>
        </p:nvSpPr>
        <p:spPr/>
        <p:txBody>
          <a:bodyPr>
            <a:noAutofit/>
          </a:bodyPr>
          <a:lstStyle/>
          <a:p>
            <a:r>
              <a:rPr lang="en-US" sz="1800" b="1" dirty="0">
                <a:solidFill>
                  <a:schemeClr val="tx1"/>
                </a:solidFill>
              </a:rPr>
              <a:t>Reminders about the TAMU 499 placeholder course:</a:t>
            </a:r>
          </a:p>
          <a:p>
            <a:pPr marL="457200" indent="-457200">
              <a:buFont typeface="Arial" panose="020B0604020202020204" pitchFamily="34" charset="0"/>
              <a:buChar char="•"/>
            </a:pPr>
            <a:r>
              <a:rPr lang="en-US" sz="1800" dirty="0">
                <a:solidFill>
                  <a:schemeClr val="tx1"/>
                </a:solidFill>
              </a:rPr>
              <a:t>TAMU 499 is non-credit bearing.</a:t>
            </a:r>
          </a:p>
          <a:p>
            <a:pPr marL="457200" indent="-457200">
              <a:buFont typeface="Arial" panose="020B0604020202020204" pitchFamily="34" charset="0"/>
              <a:buChar char="•"/>
            </a:pPr>
            <a:r>
              <a:rPr lang="en-US" sz="1800" dirty="0">
                <a:solidFill>
                  <a:schemeClr val="tx1"/>
                </a:solidFill>
              </a:rPr>
              <a:t>TAMU 499 does not appear on a student’s transcript.</a:t>
            </a:r>
          </a:p>
          <a:p>
            <a:pPr marL="457200" indent="-457200">
              <a:buFont typeface="Arial" panose="020B0604020202020204" pitchFamily="34" charset="0"/>
              <a:buChar char="•"/>
            </a:pPr>
            <a:r>
              <a:rPr lang="en-US" sz="1800" dirty="0">
                <a:solidFill>
                  <a:schemeClr val="tx1"/>
                </a:solidFill>
              </a:rPr>
              <a:t>TAMU 499 does not appear in Howdy.</a:t>
            </a:r>
          </a:p>
          <a:p>
            <a:pPr marL="457200" indent="-457200">
              <a:buFont typeface="Arial" panose="020B0604020202020204" pitchFamily="34" charset="0"/>
              <a:buChar char="•"/>
            </a:pPr>
            <a:r>
              <a:rPr lang="en-US" sz="1800" dirty="0">
                <a:solidFill>
                  <a:schemeClr val="tx1"/>
                </a:solidFill>
              </a:rPr>
              <a:t>TAMU 499 does not appear in Navigate.</a:t>
            </a:r>
          </a:p>
          <a:p>
            <a:pPr marL="457200" indent="-457200">
              <a:buFont typeface="Arial" panose="020B0604020202020204" pitchFamily="34" charset="0"/>
              <a:buChar char="•"/>
            </a:pPr>
            <a:endParaRPr lang="en-US" sz="1800" dirty="0">
              <a:solidFill>
                <a:schemeClr val="tx1"/>
              </a:solidFill>
            </a:endParaRPr>
          </a:p>
          <a:p>
            <a:r>
              <a:rPr lang="en-US" sz="1800" b="1" dirty="0">
                <a:solidFill>
                  <a:schemeClr val="tx1"/>
                </a:solidFill>
              </a:rPr>
              <a:t>How to enroll students in the TAMU 499 placeholder course:</a:t>
            </a:r>
          </a:p>
          <a:p>
            <a:pPr marL="457200" indent="-457200">
              <a:buFont typeface="Arial" panose="020B0604020202020204" pitchFamily="34" charset="0"/>
              <a:buChar char="•"/>
            </a:pPr>
            <a:r>
              <a:rPr lang="en-US" sz="1800" dirty="0">
                <a:solidFill>
                  <a:schemeClr val="tx1"/>
                </a:solidFill>
              </a:rPr>
              <a:t>The CRN for the College Station* section (TAMU 499-300) is 27755. </a:t>
            </a:r>
          </a:p>
          <a:p>
            <a:pPr marL="457200" indent="-457200">
              <a:buFont typeface="Arial" panose="020B0604020202020204" pitchFamily="34" charset="0"/>
              <a:buChar char="•"/>
            </a:pPr>
            <a:r>
              <a:rPr lang="en-US" sz="1800" dirty="0">
                <a:solidFill>
                  <a:schemeClr val="tx1"/>
                </a:solidFill>
              </a:rPr>
              <a:t>The CRN for the Galveston section (TAMU 499-300) is 30633.</a:t>
            </a:r>
          </a:p>
          <a:p>
            <a:pPr marL="457200" indent="-457200">
              <a:buFont typeface="Arial" panose="020B0604020202020204" pitchFamily="34" charset="0"/>
              <a:buChar char="•"/>
            </a:pPr>
            <a:r>
              <a:rPr lang="en-US" sz="1800" dirty="0">
                <a:solidFill>
                  <a:schemeClr val="tx1"/>
                </a:solidFill>
              </a:rPr>
              <a:t>Advisors can find the CRN by searching SSASECQ in Compass using the term, TAMU, and 499. </a:t>
            </a:r>
            <a:br>
              <a:rPr lang="en-US" sz="1800" dirty="0">
                <a:solidFill>
                  <a:schemeClr val="tx1"/>
                </a:solidFill>
              </a:rPr>
            </a:br>
            <a:r>
              <a:rPr lang="en-US" sz="1800" dirty="0">
                <a:solidFill>
                  <a:schemeClr val="tx1"/>
                </a:solidFill>
              </a:rPr>
              <a:t>Or, they can use SSASECT.</a:t>
            </a:r>
          </a:p>
          <a:p>
            <a:pPr marL="457200" indent="-457200">
              <a:buFont typeface="Arial" panose="020B0604020202020204" pitchFamily="34" charset="0"/>
              <a:buChar char="•"/>
            </a:pPr>
            <a:endParaRPr lang="en-US" sz="1800" dirty="0">
              <a:solidFill>
                <a:schemeClr val="tx1"/>
              </a:solidFill>
            </a:endParaRPr>
          </a:p>
          <a:p>
            <a:r>
              <a:rPr lang="en-US" sz="1800" dirty="0">
                <a:solidFill>
                  <a:schemeClr val="tx1"/>
                </a:solidFill>
              </a:rPr>
              <a:t>*Students from the School of Dentistry, Higher Education Center at McAllen, and the </a:t>
            </a:r>
            <a:br>
              <a:rPr lang="en-US" sz="1800" dirty="0">
                <a:solidFill>
                  <a:schemeClr val="tx1"/>
                </a:solidFill>
              </a:rPr>
            </a:br>
            <a:r>
              <a:rPr lang="en-US" sz="1800" dirty="0">
                <a:solidFill>
                  <a:schemeClr val="tx1"/>
                </a:solidFill>
              </a:rPr>
              <a:t>Health Science Center should be placed in the College Station section.</a:t>
            </a:r>
          </a:p>
        </p:txBody>
      </p:sp>
    </p:spTree>
    <p:extLst>
      <p:ext uri="{BB962C8B-B14F-4D97-AF65-F5344CB8AC3E}">
        <p14:creationId xmlns:p14="http://schemas.microsoft.com/office/powerpoint/2010/main" val="253581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352E-0959-4679-B712-F8E3C41F6BEF}"/>
              </a:ext>
            </a:extLst>
          </p:cNvPr>
          <p:cNvSpPr>
            <a:spLocks noGrp="1"/>
          </p:cNvSpPr>
          <p:nvPr>
            <p:ph type="title"/>
          </p:nvPr>
        </p:nvSpPr>
        <p:spPr/>
        <p:txBody>
          <a:bodyPr>
            <a:normAutofit/>
          </a:bodyPr>
          <a:lstStyle/>
          <a:p>
            <a:r>
              <a:rPr lang="en-US" dirty="0"/>
              <a:t>Registrar</a:t>
            </a:r>
          </a:p>
        </p:txBody>
      </p:sp>
      <p:sp>
        <p:nvSpPr>
          <p:cNvPr id="3" name="Content Placeholder 2">
            <a:extLst>
              <a:ext uri="{FF2B5EF4-FFF2-40B4-BE49-F238E27FC236}">
                <a16:creationId xmlns:a16="http://schemas.microsoft.com/office/drawing/2014/main" id="{77404D65-BF15-4B0F-8E7C-EB078D7E30BA}"/>
              </a:ext>
            </a:extLst>
          </p:cNvPr>
          <p:cNvSpPr>
            <a:spLocks noGrp="1"/>
          </p:cNvSpPr>
          <p:nvPr>
            <p:ph idx="1"/>
          </p:nvPr>
        </p:nvSpPr>
        <p:spPr/>
        <p:txBody>
          <a:bodyPr>
            <a:normAutofit/>
          </a:bodyPr>
          <a:lstStyle/>
          <a:p>
            <a:pPr>
              <a:spcBef>
                <a:spcPts val="0"/>
              </a:spcBef>
            </a:pPr>
            <a:r>
              <a:rPr lang="en-US" b="1" dirty="0">
                <a:solidFill>
                  <a:schemeClr val="tx1"/>
                </a:solidFill>
              </a:rPr>
              <a:t>Nick </a:t>
            </a:r>
            <a:r>
              <a:rPr lang="en-US" b="1" dirty="0" err="1">
                <a:solidFill>
                  <a:schemeClr val="tx1"/>
                </a:solidFill>
              </a:rPr>
              <a:t>Piwonka</a:t>
            </a:r>
            <a:endParaRPr lang="en-US" b="1" dirty="0">
              <a:solidFill>
                <a:schemeClr val="tx1"/>
              </a:solidFill>
            </a:endParaRPr>
          </a:p>
          <a:p>
            <a:pPr>
              <a:spcBef>
                <a:spcPts val="0"/>
              </a:spcBef>
            </a:pPr>
            <a:r>
              <a:rPr lang="en-US" i="1" dirty="0">
                <a:solidFill>
                  <a:schemeClr val="tx1"/>
                </a:solidFill>
              </a:rPr>
              <a:t>Director</a:t>
            </a:r>
          </a:p>
          <a:p>
            <a:pPr>
              <a:spcBef>
                <a:spcPts val="0"/>
              </a:spcBef>
            </a:pPr>
            <a:endParaRPr lang="en-US" i="1" dirty="0">
              <a:solidFill>
                <a:schemeClr val="tx1"/>
              </a:solidFill>
            </a:endParaRPr>
          </a:p>
          <a:p>
            <a:r>
              <a:rPr lang="en-US" b="1" dirty="0">
                <a:solidFill>
                  <a:schemeClr val="tx1"/>
                </a:solidFill>
              </a:rPr>
              <a:t>Sarah Coppedge</a:t>
            </a:r>
          </a:p>
          <a:p>
            <a:r>
              <a:rPr lang="en-US" i="1" dirty="0">
                <a:solidFill>
                  <a:schemeClr val="tx1"/>
                </a:solidFill>
              </a:rPr>
              <a:t>Assistant Registrar</a:t>
            </a:r>
          </a:p>
          <a:p>
            <a:pPr>
              <a:spcBef>
                <a:spcPts val="0"/>
              </a:spcBef>
            </a:pPr>
            <a:endParaRPr lang="en-US" i="1" dirty="0">
              <a:solidFill>
                <a:schemeClr val="tx1"/>
              </a:solidFill>
            </a:endParaRPr>
          </a:p>
        </p:txBody>
      </p:sp>
      <p:sp>
        <p:nvSpPr>
          <p:cNvPr id="7" name="TextBox 6">
            <a:extLst>
              <a:ext uri="{FF2B5EF4-FFF2-40B4-BE49-F238E27FC236}">
                <a16:creationId xmlns:a16="http://schemas.microsoft.com/office/drawing/2014/main" id="{0CF21199-716E-4049-89F7-5A7A6D3623C1}"/>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57718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AD14-055A-4D64-8324-FF0BD56FC1D2}"/>
              </a:ext>
            </a:extLst>
          </p:cNvPr>
          <p:cNvSpPr>
            <a:spLocks noGrp="1"/>
          </p:cNvSpPr>
          <p:nvPr>
            <p:ph type="title"/>
          </p:nvPr>
        </p:nvSpPr>
        <p:spPr/>
        <p:txBody>
          <a:bodyPr/>
          <a:lstStyle/>
          <a:p>
            <a:r>
              <a:rPr lang="en-US" dirty="0"/>
              <a:t>Student Business Services</a:t>
            </a:r>
          </a:p>
        </p:txBody>
      </p:sp>
      <p:sp>
        <p:nvSpPr>
          <p:cNvPr id="3" name="Content Placeholder 2">
            <a:extLst>
              <a:ext uri="{FF2B5EF4-FFF2-40B4-BE49-F238E27FC236}">
                <a16:creationId xmlns:a16="http://schemas.microsoft.com/office/drawing/2014/main" id="{07B7DAA6-E073-45F0-B99A-49072F48D602}"/>
              </a:ext>
            </a:extLst>
          </p:cNvPr>
          <p:cNvSpPr>
            <a:spLocks noGrp="1"/>
          </p:cNvSpPr>
          <p:nvPr>
            <p:ph idx="1"/>
          </p:nvPr>
        </p:nvSpPr>
        <p:spPr/>
        <p:txBody>
          <a:bodyPr>
            <a:normAutofit/>
          </a:bodyPr>
          <a:lstStyle/>
          <a:p>
            <a:pPr>
              <a:lnSpc>
                <a:spcPct val="120000"/>
              </a:lnSpc>
              <a:spcBef>
                <a:spcPts val="300"/>
              </a:spcBef>
              <a:spcAft>
                <a:spcPts val="300"/>
              </a:spcAft>
            </a:pPr>
            <a:r>
              <a:rPr lang="en-US" sz="2200" dirty="0">
                <a:solidFill>
                  <a:schemeClr val="tx1"/>
                </a:solidFill>
              </a:rPr>
              <a:t>Students needing course credit for externally funded experience: </a:t>
            </a:r>
          </a:p>
          <a:p>
            <a:pPr marL="342900" indent="-342900">
              <a:lnSpc>
                <a:spcPct val="120000"/>
              </a:lnSpc>
              <a:spcBef>
                <a:spcPts val="300"/>
              </a:spcBef>
              <a:spcAft>
                <a:spcPts val="300"/>
              </a:spcAft>
              <a:buFont typeface="Arial" panose="020B0604020202020204" pitchFamily="34" charset="0"/>
              <a:buChar char="•"/>
            </a:pPr>
            <a:r>
              <a:rPr lang="en-US" sz="2200" b="1" dirty="0">
                <a:solidFill>
                  <a:schemeClr val="tx1"/>
                </a:solidFill>
              </a:rPr>
              <a:t>Must be enrolled in TAMU 499 course</a:t>
            </a:r>
            <a:endParaRPr lang="en-US" sz="2200" dirty="0">
              <a:solidFill>
                <a:schemeClr val="tx1"/>
              </a:solidFill>
            </a:endParaRPr>
          </a:p>
          <a:p>
            <a:pPr marL="342900" indent="-342900">
              <a:lnSpc>
                <a:spcPct val="120000"/>
              </a:lnSpc>
              <a:spcBef>
                <a:spcPts val="300"/>
              </a:spcBef>
              <a:spcAft>
                <a:spcPts val="300"/>
              </a:spcAft>
              <a:buFont typeface="Arial" panose="020B0604020202020204" pitchFamily="34" charset="0"/>
              <a:buChar char="•"/>
            </a:pPr>
            <a:r>
              <a:rPr lang="en-US" sz="2200" b="1" dirty="0">
                <a:solidFill>
                  <a:schemeClr val="tx1"/>
                </a:solidFill>
              </a:rPr>
              <a:t>Can also be enrolled </a:t>
            </a:r>
            <a:r>
              <a:rPr lang="en-US" sz="2200" dirty="0">
                <a:solidFill>
                  <a:schemeClr val="tx1"/>
                </a:solidFill>
              </a:rPr>
              <a:t>in a 1-credit hour 485 or 491 course in their department</a:t>
            </a:r>
          </a:p>
          <a:p>
            <a:pPr>
              <a:lnSpc>
                <a:spcPct val="120000"/>
              </a:lnSpc>
              <a:spcBef>
                <a:spcPts val="300"/>
              </a:spcBef>
              <a:spcAft>
                <a:spcPts val="300"/>
              </a:spcAft>
            </a:pPr>
            <a:endParaRPr lang="en-US" sz="2200" dirty="0">
              <a:solidFill>
                <a:schemeClr val="tx1"/>
              </a:solidFill>
            </a:endParaRPr>
          </a:p>
          <a:p>
            <a:pPr>
              <a:lnSpc>
                <a:spcPct val="120000"/>
              </a:lnSpc>
              <a:spcBef>
                <a:spcPts val="300"/>
              </a:spcBef>
              <a:spcAft>
                <a:spcPts val="300"/>
              </a:spcAft>
            </a:pPr>
            <a:r>
              <a:rPr lang="en-US" sz="2200" dirty="0">
                <a:solidFill>
                  <a:schemeClr val="tx1"/>
                </a:solidFill>
              </a:rPr>
              <a:t>Required Tuition and Fees for the 1-credit hour 485 or 491 course will be WAIVED by SBS </a:t>
            </a:r>
            <a:r>
              <a:rPr lang="en-US" sz="2200" b="1" dirty="0">
                <a:solidFill>
                  <a:schemeClr val="tx1"/>
                </a:solidFill>
              </a:rPr>
              <a:t>as long as students are also in the TAMU 499 course</a:t>
            </a:r>
            <a:r>
              <a:rPr lang="en-US" sz="2200" dirty="0">
                <a:solidFill>
                  <a:schemeClr val="tx1"/>
                </a:solidFill>
              </a:rPr>
              <a:t>. </a:t>
            </a:r>
          </a:p>
          <a:p>
            <a:pPr>
              <a:lnSpc>
                <a:spcPct val="120000"/>
              </a:lnSpc>
              <a:spcBef>
                <a:spcPts val="300"/>
              </a:spcBef>
              <a:spcAft>
                <a:spcPts val="300"/>
              </a:spcAft>
            </a:pPr>
            <a:endParaRPr lang="en-US" sz="2200" dirty="0">
              <a:solidFill>
                <a:schemeClr val="tx1"/>
              </a:solidFill>
            </a:endParaRPr>
          </a:p>
          <a:p>
            <a:pPr>
              <a:lnSpc>
                <a:spcPct val="120000"/>
              </a:lnSpc>
              <a:spcBef>
                <a:spcPts val="300"/>
              </a:spcBef>
              <a:spcAft>
                <a:spcPts val="300"/>
              </a:spcAft>
            </a:pPr>
            <a:r>
              <a:rPr lang="en-US" sz="2200" dirty="0">
                <a:solidFill>
                  <a:schemeClr val="tx1"/>
                </a:solidFill>
              </a:rPr>
              <a:t>Tuition and fees are NOT WAIVED for any other courses besides the </a:t>
            </a:r>
            <a:br>
              <a:rPr lang="en-US" sz="2200" dirty="0">
                <a:solidFill>
                  <a:schemeClr val="tx1"/>
                </a:solidFill>
              </a:rPr>
            </a:br>
            <a:r>
              <a:rPr lang="en-US" sz="2200" dirty="0">
                <a:solidFill>
                  <a:schemeClr val="tx1"/>
                </a:solidFill>
              </a:rPr>
              <a:t>0-credit hour TAMU 499 course and a 1-credit hour 491 or 485 course.</a:t>
            </a:r>
          </a:p>
        </p:txBody>
      </p:sp>
    </p:spTree>
    <p:extLst>
      <p:ext uri="{BB962C8B-B14F-4D97-AF65-F5344CB8AC3E}">
        <p14:creationId xmlns:p14="http://schemas.microsoft.com/office/powerpoint/2010/main" val="325362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8010-6D24-A437-E8B2-4AD179042981}"/>
              </a:ext>
            </a:extLst>
          </p:cNvPr>
          <p:cNvSpPr>
            <a:spLocks noGrp="1"/>
          </p:cNvSpPr>
          <p:nvPr>
            <p:ph type="title"/>
          </p:nvPr>
        </p:nvSpPr>
        <p:spPr/>
        <p:txBody>
          <a:bodyPr/>
          <a:lstStyle/>
          <a:p>
            <a:r>
              <a:rPr lang="en-US" dirty="0"/>
              <a:t>Late Fees</a:t>
            </a:r>
          </a:p>
        </p:txBody>
      </p:sp>
      <p:sp>
        <p:nvSpPr>
          <p:cNvPr id="3" name="Content Placeholder 2">
            <a:extLst>
              <a:ext uri="{FF2B5EF4-FFF2-40B4-BE49-F238E27FC236}">
                <a16:creationId xmlns:a16="http://schemas.microsoft.com/office/drawing/2014/main" id="{65803DCA-2B3B-A743-B695-B95F39132364}"/>
              </a:ext>
            </a:extLst>
          </p:cNvPr>
          <p:cNvSpPr>
            <a:spLocks noGrp="1"/>
          </p:cNvSpPr>
          <p:nvPr>
            <p:ph idx="1"/>
          </p:nvPr>
        </p:nvSpPr>
        <p:spPr/>
        <p:txBody>
          <a:bodyPr/>
          <a:lstStyle/>
          <a:p>
            <a:r>
              <a:rPr lang="en-US" dirty="0">
                <a:solidFill>
                  <a:schemeClr val="tx1"/>
                </a:solidFill>
              </a:rPr>
              <a:t>It is crucial students are registered for the TAMU 499 course prior to the 1st day of classes of the Summer I term. Students who are registered after that date may be subject to a $100 Late Registration Fee in accordance with state statutes and census dates. If you are unable to enroll your students in the TAMU 499 prior to the 1st day of classes, please let the Office of Undergraduate Research staff know and we will work with SBS to resolve any issues.</a:t>
            </a:r>
          </a:p>
        </p:txBody>
      </p:sp>
      <p:sp>
        <p:nvSpPr>
          <p:cNvPr id="5" name="TextBox 4">
            <a:extLst>
              <a:ext uri="{FF2B5EF4-FFF2-40B4-BE49-F238E27FC236}">
                <a16:creationId xmlns:a16="http://schemas.microsoft.com/office/drawing/2014/main" id="{5DDE30CF-875E-0989-483E-71C08A2FF80B}"/>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332622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D37D-7CDA-401B-8636-2A3A2527B6F4}"/>
              </a:ext>
            </a:extLst>
          </p:cNvPr>
          <p:cNvSpPr>
            <a:spLocks noGrp="1"/>
          </p:cNvSpPr>
          <p:nvPr>
            <p:ph type="title"/>
          </p:nvPr>
        </p:nvSpPr>
        <p:spPr/>
        <p:txBody>
          <a:bodyPr/>
          <a:lstStyle/>
          <a:p>
            <a:r>
              <a:rPr lang="en-US" dirty="0"/>
              <a:t>Student Business Services</a:t>
            </a:r>
          </a:p>
        </p:txBody>
      </p:sp>
      <p:sp>
        <p:nvSpPr>
          <p:cNvPr id="3" name="Content Placeholder 2">
            <a:extLst>
              <a:ext uri="{FF2B5EF4-FFF2-40B4-BE49-F238E27FC236}">
                <a16:creationId xmlns:a16="http://schemas.microsoft.com/office/drawing/2014/main" id="{C0ED37F5-2370-415D-ABAD-6FE56DAC1606}"/>
              </a:ext>
            </a:extLst>
          </p:cNvPr>
          <p:cNvSpPr>
            <a:spLocks noGrp="1"/>
          </p:cNvSpPr>
          <p:nvPr>
            <p:ph idx="1"/>
          </p:nvPr>
        </p:nvSpPr>
        <p:spPr>
          <a:xfrm>
            <a:off x="609600" y="1478844"/>
            <a:ext cx="11105477" cy="4647321"/>
          </a:xfrm>
        </p:spPr>
        <p:txBody>
          <a:bodyPr>
            <a:noAutofit/>
          </a:bodyPr>
          <a:lstStyle/>
          <a:p>
            <a:pPr>
              <a:spcBef>
                <a:spcPts val="0"/>
              </a:spcBef>
            </a:pPr>
            <a:r>
              <a:rPr lang="en-US" b="1" dirty="0">
                <a:solidFill>
                  <a:schemeClr val="tx1"/>
                </a:solidFill>
              </a:rPr>
              <a:t>LeeAnn Pickett</a:t>
            </a:r>
          </a:p>
          <a:p>
            <a:pPr>
              <a:spcBef>
                <a:spcPts val="0"/>
              </a:spcBef>
            </a:pPr>
            <a:r>
              <a:rPr lang="en-US" i="1" dirty="0">
                <a:solidFill>
                  <a:schemeClr val="tx1"/>
                </a:solidFill>
              </a:rPr>
              <a:t>Assistant Director</a:t>
            </a:r>
          </a:p>
          <a:p>
            <a:pPr>
              <a:spcBef>
                <a:spcPts val="0"/>
              </a:spcBef>
            </a:pPr>
            <a:endParaRPr lang="en-US" i="1" dirty="0">
              <a:solidFill>
                <a:schemeClr val="tx1"/>
              </a:solidFill>
            </a:endParaRPr>
          </a:p>
          <a:p>
            <a:pPr>
              <a:spcBef>
                <a:spcPts val="0"/>
              </a:spcBef>
            </a:pPr>
            <a:r>
              <a:rPr lang="en-US" b="1" dirty="0">
                <a:solidFill>
                  <a:schemeClr val="tx1"/>
                </a:solidFill>
              </a:rPr>
              <a:t>Marissa Perez</a:t>
            </a:r>
          </a:p>
          <a:p>
            <a:pPr>
              <a:spcBef>
                <a:spcPts val="0"/>
              </a:spcBef>
            </a:pPr>
            <a:r>
              <a:rPr lang="en-US" i="1" dirty="0">
                <a:solidFill>
                  <a:schemeClr val="tx1"/>
                </a:solidFill>
              </a:rPr>
              <a:t>Financial Management Supervisor I</a:t>
            </a:r>
          </a:p>
        </p:txBody>
      </p:sp>
    </p:spTree>
    <p:extLst>
      <p:ext uri="{BB962C8B-B14F-4D97-AF65-F5344CB8AC3E}">
        <p14:creationId xmlns:p14="http://schemas.microsoft.com/office/powerpoint/2010/main" val="373824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B93F-993C-3890-98C3-35CCBCEA9F3E}"/>
              </a:ext>
            </a:extLst>
          </p:cNvPr>
          <p:cNvSpPr>
            <a:spLocks noGrp="1"/>
          </p:cNvSpPr>
          <p:nvPr>
            <p:ph type="title"/>
          </p:nvPr>
        </p:nvSpPr>
        <p:spPr>
          <a:xfrm>
            <a:off x="1927492" y="1206447"/>
            <a:ext cx="8229600" cy="1143000"/>
          </a:xfrm>
        </p:spPr>
        <p:txBody>
          <a:bodyPr>
            <a:noAutofit/>
          </a:bodyPr>
          <a:lstStyle/>
          <a:p>
            <a:r>
              <a:rPr lang="en-US" dirty="0"/>
              <a:t>For Scholarship Administrators</a:t>
            </a:r>
          </a:p>
        </p:txBody>
      </p:sp>
      <p:sp>
        <p:nvSpPr>
          <p:cNvPr id="3" name="Content Placeholder 2">
            <a:extLst>
              <a:ext uri="{FF2B5EF4-FFF2-40B4-BE49-F238E27FC236}">
                <a16:creationId xmlns:a16="http://schemas.microsoft.com/office/drawing/2014/main" id="{E467EC53-1345-AD2B-DE92-7D622ADCCB62}"/>
              </a:ext>
            </a:extLst>
          </p:cNvPr>
          <p:cNvSpPr>
            <a:spLocks noGrp="1"/>
          </p:cNvSpPr>
          <p:nvPr>
            <p:ph idx="1"/>
          </p:nvPr>
        </p:nvSpPr>
        <p:spPr>
          <a:xfrm>
            <a:off x="2422788" y="1206447"/>
            <a:ext cx="5561865" cy="686168"/>
          </a:xfrm>
        </p:spPr>
        <p:txBody>
          <a:bodyPr/>
          <a:lstStyle/>
          <a:p>
            <a:r>
              <a:rPr lang="en-US" sz="2000" dirty="0">
                <a:hlinkClick r:id="rId2"/>
              </a:rPr>
              <a:t>https://financialaid.tamu.edu</a:t>
            </a:r>
            <a:endParaRPr lang="en-US" sz="2000" dirty="0"/>
          </a:p>
          <a:p>
            <a:endParaRPr lang="en-US" dirty="0"/>
          </a:p>
        </p:txBody>
      </p:sp>
      <p:sp>
        <p:nvSpPr>
          <p:cNvPr id="6" name="TextBox 5">
            <a:extLst>
              <a:ext uri="{FF2B5EF4-FFF2-40B4-BE49-F238E27FC236}">
                <a16:creationId xmlns:a16="http://schemas.microsoft.com/office/drawing/2014/main" id="{2F9CE606-7907-93C6-A467-1CCF47423D74}"/>
              </a:ext>
            </a:extLst>
          </p:cNvPr>
          <p:cNvSpPr txBox="1"/>
          <p:nvPr/>
        </p:nvSpPr>
        <p:spPr>
          <a:xfrm>
            <a:off x="1667301" y="6339385"/>
            <a:ext cx="690172"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61B1053E-3321-2804-1C84-48E656AD6309}"/>
              </a:ext>
            </a:extLst>
          </p:cNvPr>
          <p:cNvPicPr>
            <a:picLocks noChangeAspect="1"/>
          </p:cNvPicPr>
          <p:nvPr/>
        </p:nvPicPr>
        <p:blipFill>
          <a:blip r:embed="rId3"/>
          <a:stretch>
            <a:fillRect/>
          </a:stretch>
        </p:blipFill>
        <p:spPr>
          <a:xfrm>
            <a:off x="2290682" y="1691378"/>
            <a:ext cx="7017026" cy="4290202"/>
          </a:xfrm>
          <a:prstGeom prst="rect">
            <a:avLst/>
          </a:prstGeom>
        </p:spPr>
      </p:pic>
      <p:sp>
        <p:nvSpPr>
          <p:cNvPr id="7" name="Arrow: Right 6">
            <a:extLst>
              <a:ext uri="{FF2B5EF4-FFF2-40B4-BE49-F238E27FC236}">
                <a16:creationId xmlns:a16="http://schemas.microsoft.com/office/drawing/2014/main" id="{7BC61B28-1A53-318A-4F75-D81E35C75AC3}"/>
              </a:ext>
            </a:extLst>
          </p:cNvPr>
          <p:cNvSpPr/>
          <p:nvPr/>
        </p:nvSpPr>
        <p:spPr>
          <a:xfrm>
            <a:off x="1679636" y="5386347"/>
            <a:ext cx="858903" cy="265043"/>
          </a:xfrm>
          <a:prstGeom prst="rightArrow">
            <a:avLst/>
          </a:prstGeom>
          <a:solidFill>
            <a:srgbClr val="FFFF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26182A-1E61-494C-A706-9A6382B8F553}"/>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
        <p:nvSpPr>
          <p:cNvPr id="8" name="Title 1">
            <a:extLst>
              <a:ext uri="{FF2B5EF4-FFF2-40B4-BE49-F238E27FC236}">
                <a16:creationId xmlns:a16="http://schemas.microsoft.com/office/drawing/2014/main" id="{150E4721-A4E3-B607-BEDE-F73206C69AD7}"/>
              </a:ext>
            </a:extLst>
          </p:cNvPr>
          <p:cNvSpPr txBox="1">
            <a:spLocks/>
          </p:cNvSpPr>
          <p:nvPr/>
        </p:nvSpPr>
        <p:spPr>
          <a:xfrm>
            <a:off x="643466" y="101601"/>
            <a:ext cx="768773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chemeClr val="bg1"/>
                </a:solidFill>
                <a:latin typeface="Arial" charset="0"/>
                <a:ea typeface="Arial" charset="0"/>
                <a:cs typeface="Arial" charset="0"/>
              </a:defRPr>
            </a:lvl1pPr>
          </a:lstStyle>
          <a:p>
            <a:r>
              <a:rPr lang="en-US" dirty="0"/>
              <a:t>Scholarships &amp; Financial Aid</a:t>
            </a:r>
          </a:p>
        </p:txBody>
      </p:sp>
    </p:spTree>
    <p:extLst>
      <p:ext uri="{BB962C8B-B14F-4D97-AF65-F5344CB8AC3E}">
        <p14:creationId xmlns:p14="http://schemas.microsoft.com/office/powerpoint/2010/main" val="37820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D42E-ACCC-A74C-C24C-346FEFC87010}"/>
              </a:ext>
            </a:extLst>
          </p:cNvPr>
          <p:cNvSpPr>
            <a:spLocks noGrp="1"/>
          </p:cNvSpPr>
          <p:nvPr>
            <p:ph type="title"/>
          </p:nvPr>
        </p:nvSpPr>
        <p:spPr/>
        <p:txBody>
          <a:bodyPr>
            <a:normAutofit/>
          </a:bodyPr>
          <a:lstStyle/>
          <a:p>
            <a:r>
              <a:rPr lang="en-US" dirty="0"/>
              <a:t>Scholarships &amp; Financial Aid</a:t>
            </a:r>
          </a:p>
        </p:txBody>
      </p:sp>
      <p:sp>
        <p:nvSpPr>
          <p:cNvPr id="3" name="Content Placeholder 2">
            <a:extLst>
              <a:ext uri="{FF2B5EF4-FFF2-40B4-BE49-F238E27FC236}">
                <a16:creationId xmlns:a16="http://schemas.microsoft.com/office/drawing/2014/main" id="{7332F2D7-9EF5-5513-608F-5AB3CF2837C3}"/>
              </a:ext>
            </a:extLst>
          </p:cNvPr>
          <p:cNvSpPr>
            <a:spLocks noGrp="1"/>
          </p:cNvSpPr>
          <p:nvPr>
            <p:ph idx="1"/>
          </p:nvPr>
        </p:nvSpPr>
        <p:spPr/>
        <p:txBody>
          <a:bodyPr>
            <a:normAutofit fontScale="92500"/>
          </a:bodyPr>
          <a:lstStyle/>
          <a:p>
            <a:r>
              <a:rPr lang="en-US" dirty="0">
                <a:solidFill>
                  <a:schemeClr val="tx1"/>
                </a:solidFill>
              </a:rPr>
              <a:t>Departments paying students via scholarships must use accounts tied to fund codes for the scholarship to be paid out. </a:t>
            </a:r>
          </a:p>
          <a:p>
            <a:r>
              <a:rPr lang="en-US" b="1" dirty="0">
                <a:solidFill>
                  <a:schemeClr val="tx1"/>
                </a:solidFill>
              </a:rPr>
              <a:t>Important: </a:t>
            </a:r>
            <a:r>
              <a:rPr lang="en-US" dirty="0">
                <a:solidFill>
                  <a:schemeClr val="tx1"/>
                </a:solidFill>
              </a:rPr>
              <a:t>Accounts do not automatically receive fund codes. Fund codes must be specifically requested and applied to accounts. </a:t>
            </a:r>
          </a:p>
          <a:p>
            <a:r>
              <a:rPr lang="en-US" dirty="0">
                <a:solidFill>
                  <a:schemeClr val="tx1"/>
                </a:solidFill>
              </a:rPr>
              <a:t>Fund codes must be requested at least </a:t>
            </a:r>
            <a:r>
              <a:rPr lang="en-US" b="1" dirty="0">
                <a:solidFill>
                  <a:schemeClr val="tx1"/>
                </a:solidFill>
              </a:rPr>
              <a:t>two months in advance</a:t>
            </a:r>
            <a:r>
              <a:rPr lang="en-US" dirty="0">
                <a:solidFill>
                  <a:schemeClr val="tx1"/>
                </a:solidFill>
              </a:rPr>
              <a:t>. This means that if you wish to request a scholarship payment on May 15, you must request a new fund code before March 15. </a:t>
            </a:r>
          </a:p>
        </p:txBody>
      </p:sp>
    </p:spTree>
    <p:extLst>
      <p:ext uri="{BB962C8B-B14F-4D97-AF65-F5344CB8AC3E}">
        <p14:creationId xmlns:p14="http://schemas.microsoft.com/office/powerpoint/2010/main" val="377899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63C7-8375-0591-BE68-2B6052F89BA3}"/>
              </a:ext>
            </a:extLst>
          </p:cNvPr>
          <p:cNvSpPr>
            <a:spLocks noGrp="1"/>
          </p:cNvSpPr>
          <p:nvPr>
            <p:ph type="title"/>
          </p:nvPr>
        </p:nvSpPr>
        <p:spPr/>
        <p:txBody>
          <a:bodyPr/>
          <a:lstStyle/>
          <a:p>
            <a:r>
              <a:rPr lang="en-US" dirty="0"/>
              <a:t>Scholarships &amp; Financial Aid</a:t>
            </a:r>
          </a:p>
        </p:txBody>
      </p:sp>
      <p:sp>
        <p:nvSpPr>
          <p:cNvPr id="3" name="Content Placeholder 2">
            <a:extLst>
              <a:ext uri="{FF2B5EF4-FFF2-40B4-BE49-F238E27FC236}">
                <a16:creationId xmlns:a16="http://schemas.microsoft.com/office/drawing/2014/main" id="{1B361661-6DD6-9D98-D60E-C9096931FADA}"/>
              </a:ext>
            </a:extLst>
          </p:cNvPr>
          <p:cNvSpPr>
            <a:spLocks noGrp="1"/>
          </p:cNvSpPr>
          <p:nvPr>
            <p:ph idx="1"/>
          </p:nvPr>
        </p:nvSpPr>
        <p:spPr/>
        <p:txBody>
          <a:bodyPr/>
          <a:lstStyle/>
          <a:p>
            <a:r>
              <a:rPr lang="en-US" dirty="0">
                <a:solidFill>
                  <a:schemeClr val="tx1"/>
                </a:solidFill>
              </a:rPr>
              <a:t>The scholarship payment request form you use to request payment to a student depends on the number of credit hours a student is enrolled in during the summer 2026 term. </a:t>
            </a:r>
          </a:p>
          <a:p>
            <a:pPr marL="457200" indent="-457200">
              <a:buFont typeface="Arial" panose="020B0604020202020204" pitchFamily="34" charset="0"/>
              <a:buChar char="•"/>
            </a:pPr>
            <a:r>
              <a:rPr lang="en-US" dirty="0">
                <a:solidFill>
                  <a:schemeClr val="tx1"/>
                </a:solidFill>
              </a:rPr>
              <a:t>Students Enrolled in 1 or More Credit Hours</a:t>
            </a:r>
          </a:p>
          <a:p>
            <a:pPr marL="457200" indent="-457200">
              <a:buFont typeface="Arial" panose="020B0604020202020204" pitchFamily="34" charset="0"/>
              <a:buChar char="•"/>
            </a:pPr>
            <a:r>
              <a:rPr lang="en-US" dirty="0">
                <a:solidFill>
                  <a:schemeClr val="tx1"/>
                </a:solidFill>
              </a:rPr>
              <a:t>Students Enrolled in Zero Credit Hours or Not Enrolled in Any Courses (i.e., “non-enrolled”)</a:t>
            </a:r>
          </a:p>
        </p:txBody>
      </p:sp>
    </p:spTree>
    <p:extLst>
      <p:ext uri="{BB962C8B-B14F-4D97-AF65-F5344CB8AC3E}">
        <p14:creationId xmlns:p14="http://schemas.microsoft.com/office/powerpoint/2010/main" val="225182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04A8-EE57-D185-4AE8-10F05DD58B78}"/>
              </a:ext>
            </a:extLst>
          </p:cNvPr>
          <p:cNvSpPr>
            <a:spLocks noGrp="1"/>
          </p:cNvSpPr>
          <p:nvPr>
            <p:ph type="title"/>
          </p:nvPr>
        </p:nvSpPr>
        <p:spPr/>
        <p:txBody>
          <a:bodyPr>
            <a:normAutofit/>
          </a:bodyPr>
          <a:lstStyle/>
          <a:p>
            <a:r>
              <a:rPr lang="en-US" dirty="0"/>
              <a:t>Scholarships &amp; Financial Aid</a:t>
            </a:r>
          </a:p>
        </p:txBody>
      </p:sp>
      <p:sp>
        <p:nvSpPr>
          <p:cNvPr id="3" name="Content Placeholder 2">
            <a:extLst>
              <a:ext uri="{FF2B5EF4-FFF2-40B4-BE49-F238E27FC236}">
                <a16:creationId xmlns:a16="http://schemas.microsoft.com/office/drawing/2014/main" id="{DDB44F6E-C52D-4D69-72AA-B578BABEFDDA}"/>
              </a:ext>
            </a:extLst>
          </p:cNvPr>
          <p:cNvSpPr>
            <a:spLocks noGrp="1"/>
          </p:cNvSpPr>
          <p:nvPr>
            <p:ph idx="1"/>
          </p:nvPr>
        </p:nvSpPr>
        <p:spPr/>
        <p:txBody>
          <a:bodyPr>
            <a:normAutofit/>
          </a:bodyPr>
          <a:lstStyle/>
          <a:p>
            <a:r>
              <a:rPr lang="fi-FI" b="1" dirty="0">
                <a:solidFill>
                  <a:schemeClr val="tx1"/>
                </a:solidFill>
              </a:rPr>
              <a:t>Allison Kalinec</a:t>
            </a:r>
          </a:p>
          <a:p>
            <a:r>
              <a:rPr lang="fi-FI" i="1" dirty="0">
                <a:solidFill>
                  <a:schemeClr val="tx1"/>
                </a:solidFill>
              </a:rPr>
              <a:t>Associate Director</a:t>
            </a:r>
          </a:p>
          <a:p>
            <a:endParaRPr lang="en-US" sz="3200" b="1" dirty="0">
              <a:solidFill>
                <a:schemeClr val="tx1"/>
              </a:solidFill>
            </a:endParaRPr>
          </a:p>
          <a:p>
            <a:r>
              <a:rPr lang="en-US" sz="3200" b="1" dirty="0">
                <a:solidFill>
                  <a:schemeClr val="tx1"/>
                </a:solidFill>
              </a:rPr>
              <a:t>Elizabeth Costea</a:t>
            </a:r>
          </a:p>
          <a:p>
            <a:r>
              <a:rPr lang="en-US" sz="3200" i="1" dirty="0">
                <a:solidFill>
                  <a:schemeClr val="tx1"/>
                </a:solidFill>
              </a:rPr>
              <a:t>Financial Aid Advisor</a:t>
            </a:r>
          </a:p>
        </p:txBody>
      </p:sp>
    </p:spTree>
    <p:extLst>
      <p:ext uri="{BB962C8B-B14F-4D97-AF65-F5344CB8AC3E}">
        <p14:creationId xmlns:p14="http://schemas.microsoft.com/office/powerpoint/2010/main" val="159841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7F9C-F173-F3E6-0618-EA627B0B13DA}"/>
              </a:ext>
            </a:extLst>
          </p:cNvPr>
          <p:cNvSpPr>
            <a:spLocks noGrp="1"/>
          </p:cNvSpPr>
          <p:nvPr>
            <p:ph type="title"/>
          </p:nvPr>
        </p:nvSpPr>
        <p:spPr/>
        <p:txBody>
          <a:bodyPr/>
          <a:lstStyle/>
          <a:p>
            <a:r>
              <a:rPr lang="en-US" dirty="0"/>
              <a:t>University Health Services</a:t>
            </a:r>
          </a:p>
        </p:txBody>
      </p:sp>
      <p:sp>
        <p:nvSpPr>
          <p:cNvPr id="3" name="Content Placeholder 2">
            <a:extLst>
              <a:ext uri="{FF2B5EF4-FFF2-40B4-BE49-F238E27FC236}">
                <a16:creationId xmlns:a16="http://schemas.microsoft.com/office/drawing/2014/main" id="{5CC6CAF0-78BF-D22E-9396-0F2E8043EF40}"/>
              </a:ext>
            </a:extLst>
          </p:cNvPr>
          <p:cNvSpPr>
            <a:spLocks noGrp="1"/>
          </p:cNvSpPr>
          <p:nvPr>
            <p:ph idx="1"/>
          </p:nvPr>
        </p:nvSpPr>
        <p:spPr>
          <a:xfrm>
            <a:off x="609600" y="1478843"/>
            <a:ext cx="10972799" cy="4900441"/>
          </a:xfrm>
        </p:spPr>
        <p:txBody>
          <a:bodyPr>
            <a:noAutofit/>
          </a:bodyPr>
          <a:lstStyle/>
          <a:p>
            <a:pPr>
              <a:lnSpc>
                <a:spcPct val="90000"/>
              </a:lnSpc>
            </a:pPr>
            <a:r>
              <a:rPr lang="en-US" sz="2400" dirty="0">
                <a:solidFill>
                  <a:schemeClr val="tx1"/>
                </a:solidFill>
              </a:rPr>
              <a:t>The health center fee is facilitated the TAMU 499 course. </a:t>
            </a:r>
          </a:p>
          <a:p>
            <a:pPr>
              <a:lnSpc>
                <a:spcPct val="90000"/>
              </a:lnSpc>
            </a:pPr>
            <a:endParaRPr lang="en-US" sz="2400" dirty="0">
              <a:solidFill>
                <a:schemeClr val="tx1"/>
              </a:solidFill>
            </a:endParaRPr>
          </a:p>
          <a:p>
            <a:pPr>
              <a:lnSpc>
                <a:spcPct val="90000"/>
              </a:lnSpc>
            </a:pPr>
            <a:r>
              <a:rPr lang="en-US" sz="2400" dirty="0">
                <a:solidFill>
                  <a:schemeClr val="tx1"/>
                </a:solidFill>
              </a:rPr>
              <a:t>If students are not in the TAMU 499 course and not assessed the fee, students do not have access to medical services through UHS unless paid for separately.</a:t>
            </a:r>
          </a:p>
          <a:p>
            <a:pPr>
              <a:lnSpc>
                <a:spcPct val="90000"/>
              </a:lnSpc>
            </a:pPr>
            <a:endParaRPr lang="en-US" sz="2400" dirty="0">
              <a:solidFill>
                <a:schemeClr val="tx1"/>
              </a:solidFill>
            </a:endParaRPr>
          </a:p>
          <a:p>
            <a:pPr>
              <a:lnSpc>
                <a:spcPct val="90000"/>
              </a:lnSpc>
            </a:pPr>
            <a:r>
              <a:rPr lang="en-US" sz="2400" dirty="0">
                <a:solidFill>
                  <a:schemeClr val="tx1"/>
                </a:solidFill>
              </a:rPr>
              <a:t>Students who use UHS are still responsible for the cost of the services. While insurance is not required by UHS, filing charges to insurance may benefit the student. </a:t>
            </a:r>
          </a:p>
          <a:p>
            <a:pPr>
              <a:lnSpc>
                <a:spcPct val="90000"/>
              </a:lnSpc>
            </a:pPr>
            <a:endParaRPr lang="en-US" sz="2400" dirty="0">
              <a:solidFill>
                <a:schemeClr val="tx1"/>
              </a:solidFill>
            </a:endParaRPr>
          </a:p>
          <a:p>
            <a:pPr>
              <a:lnSpc>
                <a:spcPct val="90000"/>
              </a:lnSpc>
            </a:pPr>
            <a:r>
              <a:rPr lang="en-US" sz="2400" dirty="0">
                <a:solidFill>
                  <a:schemeClr val="tx1"/>
                </a:solidFill>
              </a:rPr>
              <a:t>However, it takes 60-90 days to hear back from insurance companies. Students may have balances on their accounts after they leave the university. </a:t>
            </a:r>
            <a:br>
              <a:rPr lang="en-US" sz="2400" dirty="0">
                <a:solidFill>
                  <a:schemeClr val="tx1"/>
                </a:solidFill>
              </a:rPr>
            </a:br>
            <a:r>
              <a:rPr lang="en-US" sz="2400" dirty="0">
                <a:solidFill>
                  <a:schemeClr val="tx1"/>
                </a:solidFill>
              </a:rPr>
              <a:t>Advisors should work directly with their students and UHS to pay off </a:t>
            </a:r>
            <a:br>
              <a:rPr lang="en-US" sz="2400" dirty="0">
                <a:solidFill>
                  <a:schemeClr val="tx1"/>
                </a:solidFill>
              </a:rPr>
            </a:br>
            <a:r>
              <a:rPr lang="en-US" sz="2400" dirty="0">
                <a:solidFill>
                  <a:schemeClr val="tx1"/>
                </a:solidFill>
              </a:rPr>
              <a:t>the balance through Howdy.</a:t>
            </a:r>
          </a:p>
        </p:txBody>
      </p:sp>
      <p:sp>
        <p:nvSpPr>
          <p:cNvPr id="5" name="TextBox 4">
            <a:extLst>
              <a:ext uri="{FF2B5EF4-FFF2-40B4-BE49-F238E27FC236}">
                <a16:creationId xmlns:a16="http://schemas.microsoft.com/office/drawing/2014/main" id="{894CE2CD-9608-D216-7E57-C92001D68D34}"/>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103509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F0FD-7835-4BC9-BD32-FDA169CC9C0F}"/>
              </a:ext>
            </a:extLst>
          </p:cNvPr>
          <p:cNvSpPr>
            <a:spLocks noGrp="1"/>
          </p:cNvSpPr>
          <p:nvPr>
            <p:ph type="title"/>
          </p:nvPr>
        </p:nvSpPr>
        <p:spPr/>
        <p:txBody>
          <a:bodyPr/>
          <a:lstStyle/>
          <a:p>
            <a:r>
              <a:rPr lang="en-US" dirty="0"/>
              <a:t>Download PDF</a:t>
            </a:r>
          </a:p>
        </p:txBody>
      </p:sp>
      <p:sp>
        <p:nvSpPr>
          <p:cNvPr id="14" name="Rectangle 13">
            <a:extLst>
              <a:ext uri="{FF2B5EF4-FFF2-40B4-BE49-F238E27FC236}">
                <a16:creationId xmlns:a16="http://schemas.microsoft.com/office/drawing/2014/main" id="{75DECEE8-6EAB-49EF-B2F7-B00AA966DF04}"/>
              </a:ext>
            </a:extLst>
          </p:cNvPr>
          <p:cNvSpPr/>
          <p:nvPr/>
        </p:nvSpPr>
        <p:spPr>
          <a:xfrm>
            <a:off x="4358155" y="2373438"/>
            <a:ext cx="5128746" cy="1015663"/>
          </a:xfrm>
          <a:prstGeom prst="rect">
            <a:avLst/>
          </a:prstGeom>
        </p:spPr>
        <p:txBody>
          <a:bodyPr wrap="square">
            <a:spAutoFit/>
          </a:bodyPr>
          <a:lstStyle/>
          <a:p>
            <a:r>
              <a:rPr lang="en-US" sz="2000" dirty="0"/>
              <a:t>A revised packet, meeting summary, and new webpages will be available next week.</a:t>
            </a:r>
          </a:p>
          <a:p>
            <a:r>
              <a:rPr lang="en-US" sz="2000" dirty="0">
                <a:hlinkClick r:id="rId3"/>
              </a:rPr>
              <a:t>https://ugr.tamu.edu/resources/summer.html</a:t>
            </a:r>
            <a:r>
              <a:rPr lang="en-US" sz="2000" dirty="0"/>
              <a:t> </a:t>
            </a:r>
          </a:p>
        </p:txBody>
      </p:sp>
      <p:sp>
        <p:nvSpPr>
          <p:cNvPr id="7" name="Rectangle 6">
            <a:extLst>
              <a:ext uri="{FF2B5EF4-FFF2-40B4-BE49-F238E27FC236}">
                <a16:creationId xmlns:a16="http://schemas.microsoft.com/office/drawing/2014/main" id="{A37CFF23-EF79-6947-920A-7BA57ABA704C}"/>
              </a:ext>
            </a:extLst>
          </p:cNvPr>
          <p:cNvSpPr/>
          <p:nvPr/>
        </p:nvSpPr>
        <p:spPr>
          <a:xfrm>
            <a:off x="4289574" y="1460631"/>
            <a:ext cx="5822165" cy="523220"/>
          </a:xfrm>
          <a:prstGeom prst="rect">
            <a:avLst/>
          </a:prstGeom>
        </p:spPr>
        <p:txBody>
          <a:bodyPr wrap="square">
            <a:spAutoFit/>
          </a:bodyPr>
          <a:lstStyle/>
          <a:p>
            <a:r>
              <a:rPr lang="en-US" sz="2800" b="1" dirty="0"/>
              <a:t>https://tx.ag/2026ugrpolicies</a:t>
            </a:r>
          </a:p>
        </p:txBody>
      </p:sp>
      <p:pic>
        <p:nvPicPr>
          <p:cNvPr id="1026" name="Picture 2">
            <a:extLst>
              <a:ext uri="{FF2B5EF4-FFF2-40B4-BE49-F238E27FC236}">
                <a16:creationId xmlns:a16="http://schemas.microsoft.com/office/drawing/2014/main" id="{7646F2C8-8A95-5028-1C37-87D3B9C01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92" y="1460631"/>
            <a:ext cx="3718560" cy="371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R code">
            <a:extLst>
              <a:ext uri="{FF2B5EF4-FFF2-40B4-BE49-F238E27FC236}">
                <a16:creationId xmlns:a16="http://schemas.microsoft.com/office/drawing/2014/main" id="{7D18D79E-EB1C-E23D-8FDF-85EEE67E5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040" y="3881140"/>
            <a:ext cx="2453640" cy="2453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5F2440-4137-C128-8F89-8A5565BF4EF0}"/>
              </a:ext>
            </a:extLst>
          </p:cNvPr>
          <p:cNvSpPr/>
          <p:nvPr/>
        </p:nvSpPr>
        <p:spPr>
          <a:xfrm>
            <a:off x="10111739" y="3892378"/>
            <a:ext cx="1775462" cy="1938992"/>
          </a:xfrm>
          <a:prstGeom prst="rect">
            <a:avLst/>
          </a:prstGeom>
        </p:spPr>
        <p:txBody>
          <a:bodyPr wrap="square">
            <a:spAutoFit/>
          </a:bodyPr>
          <a:lstStyle/>
          <a:p>
            <a:r>
              <a:rPr lang="en-US" sz="2000" dirty="0"/>
              <a:t>Program Registration</a:t>
            </a:r>
          </a:p>
          <a:p>
            <a:endParaRPr lang="en-US" sz="2000" dirty="0"/>
          </a:p>
          <a:p>
            <a:r>
              <a:rPr lang="en-US" sz="2000" dirty="0">
                <a:hlinkClick r:id="rId6"/>
              </a:rPr>
              <a:t>https://forms.office.com/r/BBr7JDxJkZ</a:t>
            </a:r>
            <a:r>
              <a:rPr lang="en-US" sz="2000" dirty="0"/>
              <a:t> </a:t>
            </a:r>
          </a:p>
        </p:txBody>
      </p:sp>
    </p:spTree>
    <p:extLst>
      <p:ext uri="{BB962C8B-B14F-4D97-AF65-F5344CB8AC3E}">
        <p14:creationId xmlns:p14="http://schemas.microsoft.com/office/powerpoint/2010/main" val="236153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ECD2-E00E-2FEA-DB43-7FDB2525AE75}"/>
              </a:ext>
            </a:extLst>
          </p:cNvPr>
          <p:cNvSpPr>
            <a:spLocks noGrp="1"/>
          </p:cNvSpPr>
          <p:nvPr>
            <p:ph type="title"/>
          </p:nvPr>
        </p:nvSpPr>
        <p:spPr/>
        <p:txBody>
          <a:bodyPr/>
          <a:lstStyle/>
          <a:p>
            <a:r>
              <a:rPr lang="en-US" dirty="0"/>
              <a:t>University Health Services</a:t>
            </a:r>
          </a:p>
        </p:txBody>
      </p:sp>
      <p:sp>
        <p:nvSpPr>
          <p:cNvPr id="3" name="Content Placeholder 2">
            <a:extLst>
              <a:ext uri="{FF2B5EF4-FFF2-40B4-BE49-F238E27FC236}">
                <a16:creationId xmlns:a16="http://schemas.microsoft.com/office/drawing/2014/main" id="{F7B1ACE4-5AE1-7CBB-E84A-FA3DFB6AD7F9}"/>
              </a:ext>
            </a:extLst>
          </p:cNvPr>
          <p:cNvSpPr>
            <a:spLocks noGrp="1"/>
          </p:cNvSpPr>
          <p:nvPr>
            <p:ph idx="1"/>
          </p:nvPr>
        </p:nvSpPr>
        <p:spPr/>
        <p:txBody>
          <a:bodyPr/>
          <a:lstStyle/>
          <a:p>
            <a:r>
              <a:rPr lang="en-US" b="1" dirty="0">
                <a:solidFill>
                  <a:schemeClr val="tx1"/>
                </a:solidFill>
              </a:rPr>
              <a:t>Brittany </a:t>
            </a:r>
            <a:r>
              <a:rPr lang="en-US" b="1" dirty="0" err="1">
                <a:solidFill>
                  <a:schemeClr val="tx1"/>
                </a:solidFill>
              </a:rPr>
              <a:t>Pekar</a:t>
            </a:r>
            <a:endParaRPr lang="en-US" b="1" dirty="0">
              <a:solidFill>
                <a:schemeClr val="tx1"/>
              </a:solidFill>
            </a:endParaRPr>
          </a:p>
          <a:p>
            <a:r>
              <a:rPr lang="en-US" i="1" dirty="0">
                <a:solidFill>
                  <a:schemeClr val="tx1"/>
                </a:solidFill>
              </a:rPr>
              <a:t>Assistant Director, Client Services</a:t>
            </a:r>
          </a:p>
        </p:txBody>
      </p:sp>
    </p:spTree>
    <p:extLst>
      <p:ext uri="{BB962C8B-B14F-4D97-AF65-F5344CB8AC3E}">
        <p14:creationId xmlns:p14="http://schemas.microsoft.com/office/powerpoint/2010/main" val="219743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198B-C522-DFF3-5FBC-06982B2467F3}"/>
              </a:ext>
            </a:extLst>
          </p:cNvPr>
          <p:cNvSpPr>
            <a:spLocks noGrp="1"/>
          </p:cNvSpPr>
          <p:nvPr>
            <p:ph type="title"/>
          </p:nvPr>
        </p:nvSpPr>
        <p:spPr/>
        <p:txBody>
          <a:bodyPr/>
          <a:lstStyle/>
          <a:p>
            <a:r>
              <a:rPr lang="en-US" dirty="0"/>
              <a:t>Student Health Insurance (OREC)</a:t>
            </a:r>
          </a:p>
        </p:txBody>
      </p:sp>
      <p:sp>
        <p:nvSpPr>
          <p:cNvPr id="3" name="Content Placeholder 2">
            <a:extLst>
              <a:ext uri="{FF2B5EF4-FFF2-40B4-BE49-F238E27FC236}">
                <a16:creationId xmlns:a16="http://schemas.microsoft.com/office/drawing/2014/main" id="{5517DE06-82B2-89D1-3B1C-17FE638A59AF}"/>
              </a:ext>
            </a:extLst>
          </p:cNvPr>
          <p:cNvSpPr>
            <a:spLocks noGrp="1"/>
          </p:cNvSpPr>
          <p:nvPr>
            <p:ph idx="1"/>
          </p:nvPr>
        </p:nvSpPr>
        <p:spPr>
          <a:xfrm>
            <a:off x="609600" y="1478844"/>
            <a:ext cx="10972799" cy="4900441"/>
          </a:xfrm>
        </p:spPr>
        <p:txBody>
          <a:bodyPr>
            <a:normAutofit fontScale="70000" lnSpcReduction="20000"/>
          </a:bodyPr>
          <a:lstStyle/>
          <a:p>
            <a:r>
              <a:rPr lang="en-US" b="1" dirty="0">
                <a:solidFill>
                  <a:schemeClr val="tx1"/>
                </a:solidFill>
              </a:rPr>
              <a:t>Can programs ask for proof of insurance? </a:t>
            </a:r>
          </a:p>
          <a:p>
            <a:r>
              <a:rPr lang="en-US" dirty="0">
                <a:solidFill>
                  <a:schemeClr val="tx1"/>
                </a:solidFill>
              </a:rPr>
              <a:t>Yes, but it is not required.</a:t>
            </a:r>
          </a:p>
          <a:p>
            <a:endParaRPr lang="en-US" dirty="0">
              <a:solidFill>
                <a:schemeClr val="tx1"/>
              </a:solidFill>
            </a:endParaRPr>
          </a:p>
          <a:p>
            <a:r>
              <a:rPr lang="en-US" b="1" dirty="0">
                <a:solidFill>
                  <a:schemeClr val="tx1"/>
                </a:solidFill>
              </a:rPr>
              <a:t>Can uninsured students get TAMU health insurance?</a:t>
            </a:r>
          </a:p>
          <a:p>
            <a:r>
              <a:rPr lang="en-US" dirty="0">
                <a:solidFill>
                  <a:schemeClr val="tx1"/>
                </a:solidFill>
              </a:rPr>
              <a:t>Yes, but only if they are registered for 9+ credit hours, which is not the case for most REU and summer research students.</a:t>
            </a:r>
          </a:p>
          <a:p>
            <a:endParaRPr lang="en-US" dirty="0">
              <a:solidFill>
                <a:schemeClr val="tx1"/>
              </a:solidFill>
            </a:endParaRPr>
          </a:p>
          <a:p>
            <a:r>
              <a:rPr lang="en-US" b="1" dirty="0">
                <a:solidFill>
                  <a:schemeClr val="tx1"/>
                </a:solidFill>
              </a:rPr>
              <a:t>Can programs pay for health insurance on behalf of the student?</a:t>
            </a:r>
          </a:p>
          <a:p>
            <a:r>
              <a:rPr lang="en-US" dirty="0">
                <a:solidFill>
                  <a:schemeClr val="tx1"/>
                </a:solidFill>
              </a:rPr>
              <a:t>Yes, but the benefit must be documented in a stipend offer letter or other written agreement. Accounts Payable must report this benefit to Scholarships &amp; Financial Aid.</a:t>
            </a:r>
          </a:p>
          <a:p>
            <a:endParaRPr lang="en-US" dirty="0">
              <a:solidFill>
                <a:schemeClr val="tx1"/>
              </a:solidFill>
            </a:endParaRPr>
          </a:p>
          <a:p>
            <a:r>
              <a:rPr lang="en-US" b="1" dirty="0">
                <a:solidFill>
                  <a:schemeClr val="tx1"/>
                </a:solidFill>
              </a:rPr>
              <a:t>Are there any other options?</a:t>
            </a:r>
          </a:p>
          <a:p>
            <a:r>
              <a:rPr lang="en-US" dirty="0">
                <a:solidFill>
                  <a:schemeClr val="tx1"/>
                </a:solidFill>
              </a:rPr>
              <a:t>Yes, programs can buy special event insurance through OREC for the research participants attending an event, if the program believes the event to pose a</a:t>
            </a:r>
            <a:br>
              <a:rPr lang="en-US" dirty="0">
                <a:solidFill>
                  <a:schemeClr val="tx1"/>
                </a:solidFill>
              </a:rPr>
            </a:br>
            <a:r>
              <a:rPr lang="en-US" dirty="0">
                <a:solidFill>
                  <a:schemeClr val="tx1"/>
                </a:solidFill>
              </a:rPr>
              <a:t>safety risk to the researchers. </a:t>
            </a:r>
          </a:p>
        </p:txBody>
      </p:sp>
      <p:sp>
        <p:nvSpPr>
          <p:cNvPr id="5" name="TextBox 4">
            <a:extLst>
              <a:ext uri="{FF2B5EF4-FFF2-40B4-BE49-F238E27FC236}">
                <a16:creationId xmlns:a16="http://schemas.microsoft.com/office/drawing/2014/main" id="{AFCC7982-373B-3547-2A7B-9CE2C2B1569B}"/>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281372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F9DA-2B8C-0B80-7CB5-0A5C8ED38DA8}"/>
              </a:ext>
            </a:extLst>
          </p:cNvPr>
          <p:cNvSpPr>
            <a:spLocks noGrp="1"/>
          </p:cNvSpPr>
          <p:nvPr>
            <p:ph type="title"/>
          </p:nvPr>
        </p:nvSpPr>
        <p:spPr/>
        <p:txBody>
          <a:bodyPr>
            <a:normAutofit fontScale="90000"/>
          </a:bodyPr>
          <a:lstStyle/>
          <a:p>
            <a:r>
              <a:rPr lang="en-US" dirty="0"/>
              <a:t>Office of Risk, Ethics, and Compliance</a:t>
            </a:r>
          </a:p>
        </p:txBody>
      </p:sp>
      <p:sp>
        <p:nvSpPr>
          <p:cNvPr id="3" name="Content Placeholder 2">
            <a:extLst>
              <a:ext uri="{FF2B5EF4-FFF2-40B4-BE49-F238E27FC236}">
                <a16:creationId xmlns:a16="http://schemas.microsoft.com/office/drawing/2014/main" id="{2F0CEA87-E73B-6F7C-EBCF-9A9C8A6F25D9}"/>
              </a:ext>
            </a:extLst>
          </p:cNvPr>
          <p:cNvSpPr>
            <a:spLocks noGrp="1"/>
          </p:cNvSpPr>
          <p:nvPr>
            <p:ph idx="1"/>
          </p:nvPr>
        </p:nvSpPr>
        <p:spPr/>
        <p:txBody>
          <a:bodyPr/>
          <a:lstStyle/>
          <a:p>
            <a:r>
              <a:rPr lang="en-US" b="1" dirty="0">
                <a:solidFill>
                  <a:schemeClr val="tx1"/>
                </a:solidFill>
              </a:rPr>
              <a:t>Grace </a:t>
            </a:r>
            <a:r>
              <a:rPr lang="en-US" b="1" dirty="0" err="1">
                <a:solidFill>
                  <a:schemeClr val="tx1"/>
                </a:solidFill>
              </a:rPr>
              <a:t>Mullendore</a:t>
            </a:r>
            <a:endParaRPr lang="en-US" b="1" dirty="0">
              <a:solidFill>
                <a:schemeClr val="tx1"/>
              </a:solidFill>
            </a:endParaRPr>
          </a:p>
          <a:p>
            <a:r>
              <a:rPr lang="en-US" i="1" dirty="0">
                <a:solidFill>
                  <a:schemeClr val="tx1"/>
                </a:solidFill>
              </a:rPr>
              <a:t>Insurance Services Coordinator</a:t>
            </a:r>
          </a:p>
        </p:txBody>
      </p:sp>
    </p:spTree>
    <p:extLst>
      <p:ext uri="{BB962C8B-B14F-4D97-AF65-F5344CB8AC3E}">
        <p14:creationId xmlns:p14="http://schemas.microsoft.com/office/powerpoint/2010/main" val="358661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3097-07CE-FC21-1FEB-D71202ACDE2A}"/>
              </a:ext>
            </a:extLst>
          </p:cNvPr>
          <p:cNvSpPr>
            <a:spLocks noGrp="1"/>
          </p:cNvSpPr>
          <p:nvPr>
            <p:ph type="title"/>
          </p:nvPr>
        </p:nvSpPr>
        <p:spPr/>
        <p:txBody>
          <a:bodyPr>
            <a:normAutofit/>
          </a:bodyPr>
          <a:lstStyle/>
          <a:p>
            <a:r>
              <a:rPr lang="en-US" sz="2400" dirty="0"/>
              <a:t>International Student &amp; Scholar Services (ISSS)</a:t>
            </a:r>
          </a:p>
        </p:txBody>
      </p:sp>
      <p:sp>
        <p:nvSpPr>
          <p:cNvPr id="3" name="Content Placeholder 2">
            <a:extLst>
              <a:ext uri="{FF2B5EF4-FFF2-40B4-BE49-F238E27FC236}">
                <a16:creationId xmlns:a16="http://schemas.microsoft.com/office/drawing/2014/main" id="{64FD119F-A9A2-38CB-EB4D-C4EA7C138C29}"/>
              </a:ext>
            </a:extLst>
          </p:cNvPr>
          <p:cNvSpPr>
            <a:spLocks noGrp="1"/>
          </p:cNvSpPr>
          <p:nvPr>
            <p:ph idx="1"/>
          </p:nvPr>
        </p:nvSpPr>
        <p:spPr/>
        <p:txBody>
          <a:bodyPr>
            <a:normAutofit fontScale="92500" lnSpcReduction="10000"/>
          </a:bodyPr>
          <a:lstStyle/>
          <a:p>
            <a:r>
              <a:rPr lang="en-US" dirty="0">
                <a:solidFill>
                  <a:schemeClr val="tx1"/>
                </a:solidFill>
              </a:rPr>
              <a:t>All international student check-ins must be completed online through the ISSS Portal.</a:t>
            </a:r>
          </a:p>
          <a:p>
            <a:endParaRPr lang="en-US" dirty="0">
              <a:solidFill>
                <a:schemeClr val="tx1"/>
              </a:solidFill>
            </a:endParaRPr>
          </a:p>
          <a:p>
            <a:r>
              <a:rPr lang="en-US" dirty="0">
                <a:solidFill>
                  <a:schemeClr val="tx1"/>
                </a:solidFill>
              </a:rPr>
              <a:t>F-1, J-1, and J-2 dependents are required to have health insurance coverage. </a:t>
            </a:r>
          </a:p>
          <a:p>
            <a:endParaRPr lang="en-US" dirty="0">
              <a:solidFill>
                <a:schemeClr val="tx1"/>
              </a:solidFill>
            </a:endParaRPr>
          </a:p>
          <a:p>
            <a:r>
              <a:rPr lang="en-US" dirty="0">
                <a:solidFill>
                  <a:schemeClr val="tx1"/>
                </a:solidFill>
              </a:rPr>
              <a:t>Students who have F-1/J-1 status from another U.S. institution do not have authorization to work at TAMU unless their school or the U.S. government granted them some sort of work authorization to work here. </a:t>
            </a:r>
          </a:p>
        </p:txBody>
      </p:sp>
      <p:sp>
        <p:nvSpPr>
          <p:cNvPr id="5" name="TextBox 4">
            <a:extLst>
              <a:ext uri="{FF2B5EF4-FFF2-40B4-BE49-F238E27FC236}">
                <a16:creationId xmlns:a16="http://schemas.microsoft.com/office/drawing/2014/main" id="{E0D4B02B-72CD-E254-80A7-706CE494E9F0}"/>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198770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5FBE-27E3-47F6-ABEB-DD9E9366B4CD}"/>
              </a:ext>
            </a:extLst>
          </p:cNvPr>
          <p:cNvSpPr>
            <a:spLocks noGrp="1"/>
          </p:cNvSpPr>
          <p:nvPr>
            <p:ph type="title"/>
          </p:nvPr>
        </p:nvSpPr>
        <p:spPr/>
        <p:txBody>
          <a:bodyPr>
            <a:normAutofit/>
          </a:bodyPr>
          <a:lstStyle/>
          <a:p>
            <a:r>
              <a:rPr lang="en-US" sz="2400" dirty="0"/>
              <a:t>International Student &amp; Scholar Services (ISSS)</a:t>
            </a:r>
          </a:p>
        </p:txBody>
      </p:sp>
      <p:sp>
        <p:nvSpPr>
          <p:cNvPr id="3" name="Content Placeholder 2">
            <a:extLst>
              <a:ext uri="{FF2B5EF4-FFF2-40B4-BE49-F238E27FC236}">
                <a16:creationId xmlns:a16="http://schemas.microsoft.com/office/drawing/2014/main" id="{E12DBBD0-4E97-41F8-92CF-0016F8E264EB}"/>
              </a:ext>
            </a:extLst>
          </p:cNvPr>
          <p:cNvSpPr>
            <a:spLocks noGrp="1"/>
          </p:cNvSpPr>
          <p:nvPr>
            <p:ph idx="1"/>
          </p:nvPr>
        </p:nvSpPr>
        <p:spPr>
          <a:xfrm>
            <a:off x="609600" y="1478844"/>
            <a:ext cx="10804263" cy="4647321"/>
          </a:xfrm>
        </p:spPr>
        <p:txBody>
          <a:bodyPr>
            <a:normAutofit/>
          </a:bodyPr>
          <a:lstStyle/>
          <a:p>
            <a:r>
              <a:rPr lang="en-US" sz="2800" b="1" dirty="0">
                <a:solidFill>
                  <a:schemeClr val="tx1"/>
                </a:solidFill>
              </a:rPr>
              <a:t>Jie Fan</a:t>
            </a:r>
          </a:p>
          <a:p>
            <a:r>
              <a:rPr lang="en-US" sz="2800" i="1" dirty="0">
                <a:solidFill>
                  <a:schemeClr val="tx1"/>
                </a:solidFill>
              </a:rPr>
              <a:t>Associate Director</a:t>
            </a:r>
          </a:p>
          <a:p>
            <a:endParaRPr lang="en-US" sz="2000" b="1" u="sng" dirty="0">
              <a:solidFill>
                <a:schemeClr val="tx1"/>
              </a:solidFill>
            </a:endParaRPr>
          </a:p>
          <a:p>
            <a:endParaRPr lang="en-US" sz="2000" i="1" dirty="0">
              <a:solidFill>
                <a:schemeClr val="tx1"/>
              </a:solidFill>
            </a:endParaRPr>
          </a:p>
        </p:txBody>
      </p:sp>
    </p:spTree>
    <p:extLst>
      <p:ext uri="{BB962C8B-B14F-4D97-AF65-F5344CB8AC3E}">
        <p14:creationId xmlns:p14="http://schemas.microsoft.com/office/powerpoint/2010/main" val="138587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0721-4779-08B1-26E9-B381050265B9}"/>
              </a:ext>
            </a:extLst>
          </p:cNvPr>
          <p:cNvSpPr>
            <a:spLocks noGrp="1"/>
          </p:cNvSpPr>
          <p:nvPr>
            <p:ph type="title"/>
          </p:nvPr>
        </p:nvSpPr>
        <p:spPr/>
        <p:txBody>
          <a:bodyPr/>
          <a:lstStyle/>
          <a:p>
            <a:r>
              <a:rPr lang="en-US" dirty="0"/>
              <a:t>Education Abroad</a:t>
            </a:r>
          </a:p>
        </p:txBody>
      </p:sp>
      <p:sp>
        <p:nvSpPr>
          <p:cNvPr id="3" name="Content Placeholder 2">
            <a:extLst>
              <a:ext uri="{FF2B5EF4-FFF2-40B4-BE49-F238E27FC236}">
                <a16:creationId xmlns:a16="http://schemas.microsoft.com/office/drawing/2014/main" id="{994D911E-EFBD-FC62-5183-6D7C40EE3972}"/>
              </a:ext>
            </a:extLst>
          </p:cNvPr>
          <p:cNvSpPr>
            <a:spLocks noGrp="1"/>
          </p:cNvSpPr>
          <p:nvPr>
            <p:ph idx="1"/>
          </p:nvPr>
        </p:nvSpPr>
        <p:spPr/>
        <p:txBody>
          <a:bodyPr>
            <a:normAutofit/>
          </a:bodyPr>
          <a:lstStyle/>
          <a:p>
            <a:r>
              <a:rPr lang="en-US" b="1" dirty="0">
                <a:solidFill>
                  <a:schemeClr val="tx1"/>
                </a:solidFill>
              </a:rPr>
              <a:t>Group international REUs: </a:t>
            </a:r>
            <a:r>
              <a:rPr lang="en-US" dirty="0">
                <a:solidFill>
                  <a:schemeClr val="tx1"/>
                </a:solidFill>
              </a:rPr>
              <a:t>Contact EA at least six months prior to your planned departure</a:t>
            </a:r>
          </a:p>
          <a:p>
            <a:endParaRPr lang="en-US" dirty="0">
              <a:solidFill>
                <a:schemeClr val="tx1"/>
              </a:solidFill>
            </a:endParaRPr>
          </a:p>
          <a:p>
            <a:r>
              <a:rPr lang="en-US" dirty="0">
                <a:solidFill>
                  <a:schemeClr val="tx1"/>
                </a:solidFill>
              </a:rPr>
              <a:t>See proposal deadlines in packet.</a:t>
            </a:r>
          </a:p>
          <a:p>
            <a:endParaRPr lang="en-US" dirty="0">
              <a:solidFill>
                <a:schemeClr val="tx1"/>
              </a:solidFill>
            </a:endParaRPr>
          </a:p>
          <a:p>
            <a:r>
              <a:rPr lang="en-US" dirty="0">
                <a:solidFill>
                  <a:schemeClr val="tx1"/>
                </a:solidFill>
              </a:rPr>
              <a:t>Contact OREC if you are scheduling domestic field trips with your summer students.</a:t>
            </a:r>
          </a:p>
        </p:txBody>
      </p:sp>
      <p:sp>
        <p:nvSpPr>
          <p:cNvPr id="5" name="TextBox 4">
            <a:extLst>
              <a:ext uri="{FF2B5EF4-FFF2-40B4-BE49-F238E27FC236}">
                <a16:creationId xmlns:a16="http://schemas.microsoft.com/office/drawing/2014/main" id="{56ABD238-1D28-CDE4-F5C1-06AE5B3485F3}"/>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286442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2ABA-1B1B-4CAE-983C-90A7A6FAD1B6}"/>
              </a:ext>
            </a:extLst>
          </p:cNvPr>
          <p:cNvSpPr>
            <a:spLocks noGrp="1"/>
          </p:cNvSpPr>
          <p:nvPr>
            <p:ph type="title"/>
          </p:nvPr>
        </p:nvSpPr>
        <p:spPr/>
        <p:txBody>
          <a:bodyPr/>
          <a:lstStyle/>
          <a:p>
            <a:r>
              <a:rPr lang="en-US" dirty="0"/>
              <a:t>Education Abroad</a:t>
            </a:r>
          </a:p>
        </p:txBody>
      </p:sp>
      <p:sp>
        <p:nvSpPr>
          <p:cNvPr id="6" name="Content Placeholder 2">
            <a:extLst>
              <a:ext uri="{FF2B5EF4-FFF2-40B4-BE49-F238E27FC236}">
                <a16:creationId xmlns:a16="http://schemas.microsoft.com/office/drawing/2014/main" id="{5106BE07-B2E3-47A8-8F7C-9DAF98EB1602}"/>
              </a:ext>
            </a:extLst>
          </p:cNvPr>
          <p:cNvSpPr txBox="1">
            <a:spLocks/>
          </p:cNvSpPr>
          <p:nvPr/>
        </p:nvSpPr>
        <p:spPr>
          <a:xfrm>
            <a:off x="609601" y="1478844"/>
            <a:ext cx="5486400" cy="464732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lumMod val="50000"/>
                    <a:lumOff val="50000"/>
                  </a:schemeClr>
                </a:solidFill>
                <a:latin typeface="Arial" charset="0"/>
                <a:ea typeface="Arial" charset="0"/>
                <a:cs typeface="Arial" charset="0"/>
              </a:defRPr>
            </a:lvl1pPr>
            <a:lvl2pPr marL="457200" indent="0" algn="l" defTabSz="457200" rtl="0" eaLnBrk="1" latinLnBrk="0" hangingPunct="1">
              <a:spcBef>
                <a:spcPct val="20000"/>
              </a:spcBef>
              <a:buFont typeface="Arial"/>
              <a:buNone/>
              <a:defRPr sz="2800" kern="1200">
                <a:solidFill>
                  <a:schemeClr val="tx1">
                    <a:lumMod val="50000"/>
                    <a:lumOff val="50000"/>
                  </a:schemeClr>
                </a:solidFill>
                <a:latin typeface="Arial" charset="0"/>
                <a:ea typeface="Arial" charset="0"/>
                <a:cs typeface="Arial" charset="0"/>
              </a:defRPr>
            </a:lvl2pPr>
            <a:lvl3pPr marL="914400" indent="0" algn="l" defTabSz="457200" rtl="0" eaLnBrk="1" latinLnBrk="0" hangingPunct="1">
              <a:spcBef>
                <a:spcPct val="20000"/>
              </a:spcBef>
              <a:buFont typeface="Arial"/>
              <a:buNone/>
              <a:defRPr sz="2400" kern="1200">
                <a:solidFill>
                  <a:schemeClr val="tx1">
                    <a:lumMod val="50000"/>
                    <a:lumOff val="50000"/>
                  </a:schemeClr>
                </a:solidFill>
                <a:latin typeface="Arial" charset="0"/>
                <a:ea typeface="Arial" charset="0"/>
                <a:cs typeface="Arial" charset="0"/>
              </a:defRPr>
            </a:lvl3pPr>
            <a:lvl4pPr marL="1371600" indent="0" algn="l" defTabSz="457200" rtl="0" eaLnBrk="1" latinLnBrk="0" hangingPunct="1">
              <a:spcBef>
                <a:spcPct val="20000"/>
              </a:spcBef>
              <a:buFont typeface="Arial"/>
              <a:buNone/>
              <a:defRPr sz="2000" kern="1200">
                <a:solidFill>
                  <a:schemeClr val="tx1">
                    <a:lumMod val="50000"/>
                    <a:lumOff val="50000"/>
                  </a:schemeClr>
                </a:solidFill>
                <a:latin typeface="Arial" charset="0"/>
                <a:ea typeface="Arial" charset="0"/>
                <a:cs typeface="Arial" charset="0"/>
              </a:defRPr>
            </a:lvl4pPr>
            <a:lvl5pPr marL="1828800" indent="0" algn="l" defTabSz="457200" rtl="0" eaLnBrk="1" latinLnBrk="0" hangingPunct="1">
              <a:spcBef>
                <a:spcPct val="20000"/>
              </a:spcBef>
              <a:buFont typeface="Arial"/>
              <a:buNone/>
              <a:defRPr sz="2000" kern="1200">
                <a:solidFill>
                  <a:schemeClr val="tx1">
                    <a:lumMod val="50000"/>
                    <a:lumOff val="50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tx1"/>
                </a:solidFill>
              </a:rPr>
              <a:t>Irene Scott</a:t>
            </a:r>
            <a:endParaRPr lang="en-US" sz="2800" dirty="0">
              <a:solidFill>
                <a:schemeClr val="tx1"/>
              </a:solidFill>
            </a:endParaRPr>
          </a:p>
          <a:p>
            <a:r>
              <a:rPr lang="en-US" sz="2800" i="1" dirty="0">
                <a:solidFill>
                  <a:schemeClr val="tx1"/>
                </a:solidFill>
              </a:rPr>
              <a:t>Program Manager</a:t>
            </a:r>
          </a:p>
          <a:p>
            <a:endParaRPr lang="en-US" sz="2800" b="1" dirty="0">
              <a:solidFill>
                <a:schemeClr val="tx1"/>
              </a:solidFill>
            </a:endParaRPr>
          </a:p>
          <a:p>
            <a:r>
              <a:rPr lang="en-US" sz="2800" b="1" dirty="0">
                <a:solidFill>
                  <a:schemeClr val="tx1"/>
                </a:solidFill>
              </a:rPr>
              <a:t>Pascale Parker</a:t>
            </a:r>
          </a:p>
          <a:p>
            <a:r>
              <a:rPr lang="en-US" sz="2800" i="1" dirty="0">
                <a:solidFill>
                  <a:schemeClr val="tx1"/>
                </a:solidFill>
              </a:rPr>
              <a:t>Director</a:t>
            </a:r>
          </a:p>
          <a:p>
            <a:endParaRPr lang="en-US" sz="2800" i="1" dirty="0">
              <a:solidFill>
                <a:schemeClr val="tx1"/>
              </a:solidFill>
            </a:endParaRPr>
          </a:p>
          <a:p>
            <a:r>
              <a:rPr lang="en-US" sz="2800" b="1" dirty="0">
                <a:solidFill>
                  <a:schemeClr val="tx1"/>
                </a:solidFill>
              </a:rPr>
              <a:t>Dr. Christie Dunn</a:t>
            </a:r>
          </a:p>
          <a:p>
            <a:r>
              <a:rPr lang="en-US" sz="2800" i="1" dirty="0">
                <a:solidFill>
                  <a:schemeClr val="tx1"/>
                </a:solidFill>
              </a:rPr>
              <a:t>Associate Director</a:t>
            </a:r>
          </a:p>
          <a:p>
            <a:endParaRPr lang="en-US" sz="2800" b="1" dirty="0">
              <a:solidFill>
                <a:schemeClr val="tx1"/>
              </a:solidFill>
            </a:endParaRPr>
          </a:p>
        </p:txBody>
      </p:sp>
    </p:spTree>
    <p:extLst>
      <p:ext uri="{BB962C8B-B14F-4D97-AF65-F5344CB8AC3E}">
        <p14:creationId xmlns:p14="http://schemas.microsoft.com/office/powerpoint/2010/main" val="3304551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DD96-E3C1-2D78-7C5D-D817D86FCFE9}"/>
              </a:ext>
            </a:extLst>
          </p:cNvPr>
          <p:cNvSpPr>
            <a:spLocks noGrp="1"/>
          </p:cNvSpPr>
          <p:nvPr>
            <p:ph type="title"/>
          </p:nvPr>
        </p:nvSpPr>
        <p:spPr/>
        <p:txBody>
          <a:bodyPr/>
          <a:lstStyle/>
          <a:p>
            <a:r>
              <a:rPr lang="en-US" dirty="0"/>
              <a:t>Residence Life</a:t>
            </a:r>
          </a:p>
        </p:txBody>
      </p:sp>
      <p:sp>
        <p:nvSpPr>
          <p:cNvPr id="3" name="Content Placeholder 2">
            <a:extLst>
              <a:ext uri="{FF2B5EF4-FFF2-40B4-BE49-F238E27FC236}">
                <a16:creationId xmlns:a16="http://schemas.microsoft.com/office/drawing/2014/main" id="{FD308B51-B2A3-8B1B-843D-7558CC5931E4}"/>
              </a:ext>
            </a:extLst>
          </p:cNvPr>
          <p:cNvSpPr>
            <a:spLocks noGrp="1"/>
          </p:cNvSpPr>
          <p:nvPr>
            <p:ph idx="1"/>
          </p:nvPr>
        </p:nvSpPr>
        <p:spPr/>
        <p:txBody>
          <a:bodyPr>
            <a:normAutofit fontScale="85000" lnSpcReduction="20000"/>
          </a:bodyPr>
          <a:lstStyle/>
          <a:p>
            <a:r>
              <a:rPr lang="en-US" b="1" dirty="0">
                <a:solidFill>
                  <a:schemeClr val="tx1"/>
                </a:solidFill>
              </a:rPr>
              <a:t>Schedule:</a:t>
            </a:r>
          </a:p>
          <a:p>
            <a:pPr marL="457200" indent="-457200">
              <a:buFont typeface="Arial" panose="020B0604020202020204" pitchFamily="34" charset="0"/>
              <a:buChar char="•"/>
            </a:pPr>
            <a:r>
              <a:rPr lang="en-US" b="1" dirty="0">
                <a:solidFill>
                  <a:schemeClr val="tx1"/>
                </a:solidFill>
              </a:rPr>
              <a:t>10-week Classes Start: </a:t>
            </a:r>
            <a:r>
              <a:rPr lang="en-US" dirty="0">
                <a:solidFill>
                  <a:schemeClr val="tx1"/>
                </a:solidFill>
              </a:rPr>
              <a:t>May 26</a:t>
            </a:r>
          </a:p>
          <a:p>
            <a:pPr marL="457200" indent="-457200">
              <a:buFont typeface="Arial" panose="020B0604020202020204" pitchFamily="34" charset="0"/>
              <a:buChar char="•"/>
            </a:pPr>
            <a:r>
              <a:rPr lang="en-US" b="1" dirty="0">
                <a:solidFill>
                  <a:schemeClr val="tx1"/>
                </a:solidFill>
              </a:rPr>
              <a:t>Move-in: </a:t>
            </a:r>
            <a:r>
              <a:rPr lang="en-US" dirty="0">
                <a:solidFill>
                  <a:schemeClr val="tx1"/>
                </a:solidFill>
              </a:rPr>
              <a:t>May 22</a:t>
            </a:r>
          </a:p>
          <a:p>
            <a:pPr marL="457200" indent="-457200">
              <a:buFont typeface="Arial" panose="020B0604020202020204" pitchFamily="34" charset="0"/>
              <a:buChar char="•"/>
            </a:pPr>
            <a:r>
              <a:rPr lang="en-US" b="1" dirty="0">
                <a:solidFill>
                  <a:schemeClr val="tx1"/>
                </a:solidFill>
              </a:rPr>
              <a:t>10-week Classes End: </a:t>
            </a:r>
            <a:r>
              <a:rPr lang="en-US" dirty="0">
                <a:solidFill>
                  <a:schemeClr val="tx1"/>
                </a:solidFill>
              </a:rPr>
              <a:t>August 4</a:t>
            </a:r>
          </a:p>
          <a:p>
            <a:pPr marL="457200" indent="-457200">
              <a:buFont typeface="Arial" panose="020B0604020202020204" pitchFamily="34" charset="0"/>
              <a:buChar char="•"/>
            </a:pPr>
            <a:r>
              <a:rPr lang="en-US" b="1" dirty="0">
                <a:solidFill>
                  <a:schemeClr val="tx1"/>
                </a:solidFill>
              </a:rPr>
              <a:t>Finals: </a:t>
            </a:r>
            <a:r>
              <a:rPr lang="en-US" dirty="0">
                <a:solidFill>
                  <a:schemeClr val="tx1"/>
                </a:solidFill>
              </a:rPr>
              <a:t>August 5-6</a:t>
            </a:r>
          </a:p>
          <a:p>
            <a:pPr marL="457200" indent="-457200">
              <a:buFont typeface="Arial" panose="020B0604020202020204" pitchFamily="34" charset="0"/>
              <a:buChar char="•"/>
            </a:pPr>
            <a:r>
              <a:rPr lang="en-US" b="1" dirty="0">
                <a:solidFill>
                  <a:schemeClr val="tx1"/>
                </a:solidFill>
              </a:rPr>
              <a:t>Move-out: </a:t>
            </a:r>
            <a:r>
              <a:rPr lang="en-US" dirty="0">
                <a:solidFill>
                  <a:schemeClr val="tx1"/>
                </a:solidFill>
              </a:rPr>
              <a:t>August 8</a:t>
            </a:r>
          </a:p>
          <a:p>
            <a:pPr marL="457200" indent="-457200">
              <a:buFont typeface="Arial" panose="020B0604020202020204" pitchFamily="34" charset="0"/>
              <a:buChar char="•"/>
            </a:pPr>
            <a:endParaRPr lang="en-US" dirty="0">
              <a:solidFill>
                <a:schemeClr val="tx1"/>
              </a:solidFill>
            </a:endParaRPr>
          </a:p>
          <a:p>
            <a:r>
              <a:rPr lang="en-US" b="1" dirty="0">
                <a:solidFill>
                  <a:schemeClr val="tx1"/>
                </a:solidFill>
              </a:rPr>
              <a:t>Available Dorms: </a:t>
            </a:r>
          </a:p>
          <a:p>
            <a:pPr marL="457200" indent="-457200">
              <a:buFont typeface="Arial" panose="020B0604020202020204" pitchFamily="34" charset="0"/>
              <a:buChar char="•"/>
            </a:pPr>
            <a:r>
              <a:rPr lang="en-US" dirty="0">
                <a:solidFill>
                  <a:schemeClr val="tx1"/>
                </a:solidFill>
              </a:rPr>
              <a:t>Fowler, Hughes and Schumacher Hall </a:t>
            </a:r>
          </a:p>
          <a:p>
            <a:pPr marL="457200" indent="-457200">
              <a:buFont typeface="Arial" panose="020B0604020202020204" pitchFamily="34" charset="0"/>
              <a:buChar char="•"/>
            </a:pPr>
            <a:r>
              <a:rPr lang="en-US" dirty="0">
                <a:solidFill>
                  <a:schemeClr val="tx1"/>
                </a:solidFill>
              </a:rPr>
              <a:t>$30 per night for a Single Room</a:t>
            </a:r>
          </a:p>
          <a:p>
            <a:pPr marL="457200" indent="-457200">
              <a:buFont typeface="Arial" panose="020B0604020202020204" pitchFamily="34" charset="0"/>
              <a:buChar char="•"/>
            </a:pPr>
            <a:r>
              <a:rPr lang="en-US" dirty="0">
                <a:solidFill>
                  <a:schemeClr val="tx1"/>
                </a:solidFill>
              </a:rPr>
              <a:t>Single rooms only available to REUs</a:t>
            </a:r>
          </a:p>
        </p:txBody>
      </p:sp>
      <p:sp>
        <p:nvSpPr>
          <p:cNvPr id="5" name="TextBox 4">
            <a:extLst>
              <a:ext uri="{FF2B5EF4-FFF2-40B4-BE49-F238E27FC236}">
                <a16:creationId xmlns:a16="http://schemas.microsoft.com/office/drawing/2014/main" id="{B8C9AEA8-495C-3161-5F7E-26F87651EA92}"/>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383292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6D1E-E657-4314-BBEA-6889FF59EE78}"/>
              </a:ext>
            </a:extLst>
          </p:cNvPr>
          <p:cNvSpPr>
            <a:spLocks noGrp="1"/>
          </p:cNvSpPr>
          <p:nvPr>
            <p:ph type="title"/>
          </p:nvPr>
        </p:nvSpPr>
        <p:spPr/>
        <p:txBody>
          <a:bodyPr/>
          <a:lstStyle/>
          <a:p>
            <a:r>
              <a:rPr lang="en-US" dirty="0"/>
              <a:t>Residence Life</a:t>
            </a:r>
          </a:p>
        </p:txBody>
      </p:sp>
      <p:sp>
        <p:nvSpPr>
          <p:cNvPr id="3" name="Content Placeholder 2">
            <a:extLst>
              <a:ext uri="{FF2B5EF4-FFF2-40B4-BE49-F238E27FC236}">
                <a16:creationId xmlns:a16="http://schemas.microsoft.com/office/drawing/2014/main" id="{DF144254-DAFA-4E80-9CCE-4D2B5344525D}"/>
              </a:ext>
            </a:extLst>
          </p:cNvPr>
          <p:cNvSpPr>
            <a:spLocks noGrp="1"/>
          </p:cNvSpPr>
          <p:nvPr>
            <p:ph idx="1"/>
          </p:nvPr>
        </p:nvSpPr>
        <p:spPr/>
        <p:txBody>
          <a:bodyPr>
            <a:normAutofit/>
          </a:bodyPr>
          <a:lstStyle/>
          <a:p>
            <a:r>
              <a:rPr lang="en-US" b="1" dirty="0">
                <a:solidFill>
                  <a:schemeClr val="tx1"/>
                </a:solidFill>
              </a:rPr>
              <a:t>Lisa Pierce</a:t>
            </a:r>
          </a:p>
          <a:p>
            <a:r>
              <a:rPr lang="en-US" i="1" dirty="0">
                <a:solidFill>
                  <a:schemeClr val="tx1"/>
                </a:solidFill>
              </a:rPr>
              <a:t>Program Manager</a:t>
            </a:r>
          </a:p>
          <a:p>
            <a:endParaRPr lang="en-US" dirty="0">
              <a:solidFill>
                <a:schemeClr val="tx1"/>
              </a:solidFill>
            </a:endParaRPr>
          </a:p>
          <a:p>
            <a:r>
              <a:rPr lang="en-US" b="1" dirty="0">
                <a:solidFill>
                  <a:schemeClr val="tx1"/>
                </a:solidFill>
              </a:rPr>
              <a:t>Ally Fulco </a:t>
            </a:r>
          </a:p>
          <a:p>
            <a:r>
              <a:rPr lang="en-US" i="1" dirty="0">
                <a:solidFill>
                  <a:schemeClr val="tx1"/>
                </a:solidFill>
              </a:rPr>
              <a:t>Administrative Coordinator</a:t>
            </a:r>
          </a:p>
        </p:txBody>
      </p:sp>
    </p:spTree>
    <p:extLst>
      <p:ext uri="{BB962C8B-B14F-4D97-AF65-F5344CB8AC3E}">
        <p14:creationId xmlns:p14="http://schemas.microsoft.com/office/powerpoint/2010/main" val="270941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8C18-EB4B-BF17-A66B-D84ECAF10F78}"/>
              </a:ext>
            </a:extLst>
          </p:cNvPr>
          <p:cNvSpPr>
            <a:spLocks noGrp="1"/>
          </p:cNvSpPr>
          <p:nvPr>
            <p:ph type="title"/>
          </p:nvPr>
        </p:nvSpPr>
        <p:spPr/>
        <p:txBody>
          <a:bodyPr/>
          <a:lstStyle/>
          <a:p>
            <a:r>
              <a:rPr lang="en-US" dirty="0" err="1"/>
              <a:t>Clery</a:t>
            </a:r>
            <a:r>
              <a:rPr lang="en-US" dirty="0"/>
              <a:t> Act Compliance</a:t>
            </a:r>
          </a:p>
        </p:txBody>
      </p:sp>
      <p:sp>
        <p:nvSpPr>
          <p:cNvPr id="3" name="Content Placeholder 2">
            <a:extLst>
              <a:ext uri="{FF2B5EF4-FFF2-40B4-BE49-F238E27FC236}">
                <a16:creationId xmlns:a16="http://schemas.microsoft.com/office/drawing/2014/main" id="{17A12CC0-EA0D-F46E-FE89-9EF76316487E}"/>
              </a:ext>
            </a:extLst>
          </p:cNvPr>
          <p:cNvSpPr>
            <a:spLocks noGrp="1"/>
          </p:cNvSpPr>
          <p:nvPr>
            <p:ph idx="1"/>
          </p:nvPr>
        </p:nvSpPr>
        <p:spPr/>
        <p:txBody>
          <a:bodyPr/>
          <a:lstStyle/>
          <a:p>
            <a:r>
              <a:rPr lang="en-US" dirty="0">
                <a:solidFill>
                  <a:schemeClr val="tx1"/>
                </a:solidFill>
              </a:rPr>
              <a:t>Required training for CSAs</a:t>
            </a:r>
          </a:p>
          <a:p>
            <a:endParaRPr lang="en-US" dirty="0">
              <a:solidFill>
                <a:schemeClr val="tx1"/>
              </a:solidFill>
            </a:endParaRPr>
          </a:p>
          <a:p>
            <a:r>
              <a:rPr lang="en-US" dirty="0">
                <a:solidFill>
                  <a:schemeClr val="tx1"/>
                </a:solidFill>
              </a:rPr>
              <a:t>Reporting requirements</a:t>
            </a:r>
          </a:p>
          <a:p>
            <a:endParaRPr lang="en-US" dirty="0">
              <a:solidFill>
                <a:schemeClr val="tx1"/>
              </a:solidFill>
            </a:endParaRPr>
          </a:p>
          <a:p>
            <a:r>
              <a:rPr lang="en-US" dirty="0">
                <a:solidFill>
                  <a:schemeClr val="tx1"/>
                </a:solidFill>
              </a:rPr>
              <a:t>Missing student instructions</a:t>
            </a:r>
          </a:p>
        </p:txBody>
      </p:sp>
      <p:sp>
        <p:nvSpPr>
          <p:cNvPr id="5" name="TextBox 4">
            <a:extLst>
              <a:ext uri="{FF2B5EF4-FFF2-40B4-BE49-F238E27FC236}">
                <a16:creationId xmlns:a16="http://schemas.microsoft.com/office/drawing/2014/main" id="{CE3A09BF-EE7E-4379-FF4E-C1560A538F5D}"/>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256722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C46-1A9A-D8AE-D975-51A89BD3344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5C7CA04-2811-A156-FAB9-29509E771702}"/>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Listserv updates</a:t>
            </a:r>
          </a:p>
          <a:p>
            <a:pPr marL="457200" indent="-457200">
              <a:buFont typeface="Arial" panose="020B0604020202020204" pitchFamily="34" charset="0"/>
              <a:buChar char="•"/>
            </a:pPr>
            <a:r>
              <a:rPr lang="en-US" dirty="0">
                <a:solidFill>
                  <a:schemeClr val="tx1"/>
                </a:solidFill>
              </a:rPr>
              <a:t>General overview of policies</a:t>
            </a:r>
          </a:p>
          <a:p>
            <a:pPr marL="457200" indent="-457200">
              <a:buFont typeface="Arial" panose="020B0604020202020204" pitchFamily="34" charset="0"/>
              <a:buChar char="•"/>
            </a:pPr>
            <a:r>
              <a:rPr lang="en-US" dirty="0">
                <a:solidFill>
                  <a:schemeClr val="tx1"/>
                </a:solidFill>
              </a:rPr>
              <a:t>No significant changes this year</a:t>
            </a:r>
          </a:p>
          <a:p>
            <a:pPr marL="457200" indent="-457200">
              <a:buFont typeface="Arial" panose="020B0604020202020204" pitchFamily="34" charset="0"/>
              <a:buChar char="•"/>
            </a:pPr>
            <a:r>
              <a:rPr lang="en-US" dirty="0">
                <a:solidFill>
                  <a:schemeClr val="tx1"/>
                </a:solidFill>
              </a:rPr>
              <a:t>New resources incoming</a:t>
            </a:r>
          </a:p>
        </p:txBody>
      </p:sp>
    </p:spTree>
    <p:extLst>
      <p:ext uri="{BB962C8B-B14F-4D97-AF65-F5344CB8AC3E}">
        <p14:creationId xmlns:p14="http://schemas.microsoft.com/office/powerpoint/2010/main" val="2327899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6D1E-E657-4314-BBEA-6889FF59EE78}"/>
              </a:ext>
            </a:extLst>
          </p:cNvPr>
          <p:cNvSpPr>
            <a:spLocks noGrp="1"/>
          </p:cNvSpPr>
          <p:nvPr>
            <p:ph type="title"/>
          </p:nvPr>
        </p:nvSpPr>
        <p:spPr/>
        <p:txBody>
          <a:bodyPr/>
          <a:lstStyle/>
          <a:p>
            <a:r>
              <a:rPr lang="en-US" dirty="0" err="1"/>
              <a:t>Clery</a:t>
            </a:r>
            <a:r>
              <a:rPr lang="en-US" dirty="0"/>
              <a:t> Act</a:t>
            </a:r>
          </a:p>
        </p:txBody>
      </p:sp>
      <p:sp>
        <p:nvSpPr>
          <p:cNvPr id="3" name="Content Placeholder 2">
            <a:extLst>
              <a:ext uri="{FF2B5EF4-FFF2-40B4-BE49-F238E27FC236}">
                <a16:creationId xmlns:a16="http://schemas.microsoft.com/office/drawing/2014/main" id="{DF144254-DAFA-4E80-9CCE-4D2B5344525D}"/>
              </a:ext>
            </a:extLst>
          </p:cNvPr>
          <p:cNvSpPr>
            <a:spLocks noGrp="1"/>
          </p:cNvSpPr>
          <p:nvPr>
            <p:ph idx="1"/>
          </p:nvPr>
        </p:nvSpPr>
        <p:spPr/>
        <p:txBody>
          <a:bodyPr>
            <a:normAutofit/>
          </a:bodyPr>
          <a:lstStyle/>
          <a:p>
            <a:r>
              <a:rPr lang="en-US" sz="4000" b="1" dirty="0">
                <a:solidFill>
                  <a:schemeClr val="tx1"/>
                </a:solidFill>
              </a:rPr>
              <a:t>Michelle Jackson</a:t>
            </a:r>
          </a:p>
          <a:p>
            <a:r>
              <a:rPr lang="en-US" sz="4000" i="1" dirty="0">
                <a:solidFill>
                  <a:schemeClr val="tx1"/>
                </a:solidFill>
              </a:rPr>
              <a:t>Compliance Officer III</a:t>
            </a:r>
          </a:p>
        </p:txBody>
      </p:sp>
    </p:spTree>
    <p:extLst>
      <p:ext uri="{BB962C8B-B14F-4D97-AF65-F5344CB8AC3E}">
        <p14:creationId xmlns:p14="http://schemas.microsoft.com/office/powerpoint/2010/main" val="183282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FF2C-DBD5-2A31-56EA-0E99E4B92F98}"/>
              </a:ext>
            </a:extLst>
          </p:cNvPr>
          <p:cNvSpPr>
            <a:spLocks noGrp="1"/>
          </p:cNvSpPr>
          <p:nvPr>
            <p:ph type="title"/>
          </p:nvPr>
        </p:nvSpPr>
        <p:spPr/>
        <p:txBody>
          <a:bodyPr/>
          <a:lstStyle/>
          <a:p>
            <a:r>
              <a:rPr lang="en-US" dirty="0"/>
              <a:t>Dining</a:t>
            </a:r>
          </a:p>
        </p:txBody>
      </p:sp>
      <p:sp>
        <p:nvSpPr>
          <p:cNvPr id="3" name="Content Placeholder 2">
            <a:extLst>
              <a:ext uri="{FF2B5EF4-FFF2-40B4-BE49-F238E27FC236}">
                <a16:creationId xmlns:a16="http://schemas.microsoft.com/office/drawing/2014/main" id="{E0DEA41C-457F-99F5-F9A3-BE0AB882D437}"/>
              </a:ext>
            </a:extLst>
          </p:cNvPr>
          <p:cNvSpPr>
            <a:spLocks noGrp="1"/>
          </p:cNvSpPr>
          <p:nvPr>
            <p:ph idx="1"/>
          </p:nvPr>
        </p:nvSpPr>
        <p:spPr/>
        <p:txBody>
          <a:bodyPr>
            <a:normAutofit fontScale="92500" lnSpcReduction="10000"/>
          </a:bodyPr>
          <a:lstStyle/>
          <a:p>
            <a:r>
              <a:rPr lang="en-US" dirty="0">
                <a:solidFill>
                  <a:schemeClr val="tx1"/>
                </a:solidFill>
              </a:rPr>
              <a:t>Students must be enrolled for the term to purchase meal plans. </a:t>
            </a:r>
          </a:p>
          <a:p>
            <a:endParaRPr lang="en-US" dirty="0">
              <a:solidFill>
                <a:schemeClr val="tx1"/>
              </a:solidFill>
            </a:endParaRPr>
          </a:p>
          <a:p>
            <a:r>
              <a:rPr lang="en-US" dirty="0">
                <a:solidFill>
                  <a:schemeClr val="tx1"/>
                </a:solidFill>
              </a:rPr>
              <a:t>Students enrolled for 0-credit hours are still eligible for meal plans. </a:t>
            </a:r>
          </a:p>
          <a:p>
            <a:endParaRPr lang="en-US" dirty="0">
              <a:solidFill>
                <a:schemeClr val="tx1"/>
              </a:solidFill>
            </a:endParaRPr>
          </a:p>
          <a:p>
            <a:r>
              <a:rPr lang="en-US" dirty="0">
                <a:solidFill>
                  <a:schemeClr val="tx1"/>
                </a:solidFill>
              </a:rPr>
              <a:t>Students will need to request their own meal plan.</a:t>
            </a:r>
          </a:p>
          <a:p>
            <a:endParaRPr lang="en-US" dirty="0">
              <a:solidFill>
                <a:schemeClr val="tx1"/>
              </a:solidFill>
            </a:endParaRPr>
          </a:p>
          <a:p>
            <a:r>
              <a:rPr lang="en-US" dirty="0">
                <a:solidFill>
                  <a:schemeClr val="tx1"/>
                </a:solidFill>
              </a:rPr>
              <a:t>Students can only access meal plans and/or dining dollars using a TAMU ID.</a:t>
            </a:r>
          </a:p>
        </p:txBody>
      </p:sp>
      <p:sp>
        <p:nvSpPr>
          <p:cNvPr id="5" name="TextBox 4">
            <a:extLst>
              <a:ext uri="{FF2B5EF4-FFF2-40B4-BE49-F238E27FC236}">
                <a16:creationId xmlns:a16="http://schemas.microsoft.com/office/drawing/2014/main" id="{4319BEAC-A69D-C1A2-7D51-08327158524D}"/>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428046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7145-51DE-654D-0E44-216486A8EE11}"/>
              </a:ext>
            </a:extLst>
          </p:cNvPr>
          <p:cNvSpPr>
            <a:spLocks noGrp="1"/>
          </p:cNvSpPr>
          <p:nvPr>
            <p:ph type="title"/>
          </p:nvPr>
        </p:nvSpPr>
        <p:spPr/>
        <p:txBody>
          <a:bodyPr/>
          <a:lstStyle/>
          <a:p>
            <a:r>
              <a:rPr lang="en-US" dirty="0"/>
              <a:t>Training and Compliance</a:t>
            </a:r>
          </a:p>
        </p:txBody>
      </p:sp>
      <p:sp>
        <p:nvSpPr>
          <p:cNvPr id="3" name="Content Placeholder 2">
            <a:extLst>
              <a:ext uri="{FF2B5EF4-FFF2-40B4-BE49-F238E27FC236}">
                <a16:creationId xmlns:a16="http://schemas.microsoft.com/office/drawing/2014/main" id="{53C8E013-C164-7E58-FBCE-72513F4FDB65}"/>
              </a:ext>
            </a:extLst>
          </p:cNvPr>
          <p:cNvSpPr>
            <a:spLocks noGrp="1"/>
          </p:cNvSpPr>
          <p:nvPr>
            <p:ph idx="1"/>
          </p:nvPr>
        </p:nvSpPr>
        <p:spPr/>
        <p:txBody>
          <a:bodyPr/>
          <a:lstStyle/>
          <a:p>
            <a:r>
              <a:rPr lang="en-US" b="1" dirty="0">
                <a:solidFill>
                  <a:schemeClr val="tx1"/>
                </a:solidFill>
              </a:rPr>
              <a:t>EHS General Lab Safety Training (online)</a:t>
            </a:r>
          </a:p>
          <a:p>
            <a:pPr marL="457200" indent="-457200">
              <a:buFont typeface="Arial" panose="020B0604020202020204" pitchFamily="34" charset="0"/>
              <a:buChar char="•"/>
            </a:pPr>
            <a:r>
              <a:rPr lang="en-US" dirty="0">
                <a:solidFill>
                  <a:schemeClr val="tx1"/>
                </a:solidFill>
              </a:rPr>
              <a:t>Password will be emailed to listserv when updated</a:t>
            </a:r>
          </a:p>
          <a:p>
            <a:endParaRPr lang="en-US" dirty="0">
              <a:solidFill>
                <a:schemeClr val="tx1"/>
              </a:solidFill>
            </a:endParaRPr>
          </a:p>
          <a:p>
            <a:r>
              <a:rPr lang="en-US" b="1" dirty="0">
                <a:solidFill>
                  <a:schemeClr val="tx1"/>
                </a:solidFill>
              </a:rPr>
              <a:t>IRB, IACUC, IBC Training</a:t>
            </a:r>
          </a:p>
          <a:p>
            <a:endParaRPr lang="en-US" dirty="0">
              <a:solidFill>
                <a:schemeClr val="tx1"/>
              </a:solidFill>
            </a:endParaRPr>
          </a:p>
          <a:p>
            <a:r>
              <a:rPr lang="en-US" b="1" dirty="0">
                <a:solidFill>
                  <a:schemeClr val="tx1"/>
                </a:solidFill>
              </a:rPr>
              <a:t>Responsible Conduct of Research Training</a:t>
            </a:r>
          </a:p>
        </p:txBody>
      </p:sp>
      <p:sp>
        <p:nvSpPr>
          <p:cNvPr id="7" name="TextBox 6">
            <a:extLst>
              <a:ext uri="{FF2B5EF4-FFF2-40B4-BE49-F238E27FC236}">
                <a16:creationId xmlns:a16="http://schemas.microsoft.com/office/drawing/2014/main" id="{060DA8F5-D24A-C5E8-756D-08459B18F1AF}"/>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171323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5381-B018-BCC9-2992-6B15537C2636}"/>
              </a:ext>
            </a:extLst>
          </p:cNvPr>
          <p:cNvSpPr>
            <a:spLocks noGrp="1"/>
          </p:cNvSpPr>
          <p:nvPr>
            <p:ph type="title"/>
          </p:nvPr>
        </p:nvSpPr>
        <p:spPr/>
        <p:txBody>
          <a:bodyPr/>
          <a:lstStyle/>
          <a:p>
            <a:r>
              <a:rPr lang="en-US" dirty="0"/>
              <a:t>Compliance and Training</a:t>
            </a:r>
          </a:p>
        </p:txBody>
      </p:sp>
      <p:sp>
        <p:nvSpPr>
          <p:cNvPr id="3" name="Content Placeholder 2">
            <a:extLst>
              <a:ext uri="{FF2B5EF4-FFF2-40B4-BE49-F238E27FC236}">
                <a16:creationId xmlns:a16="http://schemas.microsoft.com/office/drawing/2014/main" id="{4D88DB13-E75B-BB09-62C5-484A551AD960}"/>
              </a:ext>
            </a:extLst>
          </p:cNvPr>
          <p:cNvSpPr>
            <a:spLocks noGrp="1"/>
          </p:cNvSpPr>
          <p:nvPr>
            <p:ph idx="1"/>
          </p:nvPr>
        </p:nvSpPr>
        <p:spPr/>
        <p:txBody>
          <a:bodyPr/>
          <a:lstStyle/>
          <a:p>
            <a:r>
              <a:rPr lang="en-US" b="1" dirty="0">
                <a:solidFill>
                  <a:schemeClr val="tx1"/>
                </a:solidFill>
              </a:rPr>
              <a:t>Sergio Luna</a:t>
            </a:r>
          </a:p>
          <a:p>
            <a:r>
              <a:rPr lang="en-US" i="1" dirty="0">
                <a:solidFill>
                  <a:schemeClr val="tx1"/>
                </a:solidFill>
              </a:rPr>
              <a:t>Supervisor, Environmental Health and Safety</a:t>
            </a:r>
          </a:p>
          <a:p>
            <a:endParaRPr lang="en-US" i="1" dirty="0">
              <a:solidFill>
                <a:schemeClr val="tx1"/>
              </a:solidFill>
            </a:endParaRPr>
          </a:p>
          <a:p>
            <a:r>
              <a:rPr lang="en-US" b="1" i="1" dirty="0">
                <a:solidFill>
                  <a:schemeClr val="tx1"/>
                </a:solidFill>
              </a:rPr>
              <a:t>Kelsey McKenzie</a:t>
            </a:r>
          </a:p>
          <a:p>
            <a:r>
              <a:rPr lang="en-US" i="1" dirty="0">
                <a:solidFill>
                  <a:schemeClr val="tx1"/>
                </a:solidFill>
              </a:rPr>
              <a:t>Research Compliance Coordinator</a:t>
            </a:r>
          </a:p>
          <a:p>
            <a:endParaRPr lang="en-US" i="1" dirty="0">
              <a:solidFill>
                <a:schemeClr val="tx1"/>
              </a:solidFill>
            </a:endParaRPr>
          </a:p>
          <a:p>
            <a:r>
              <a:rPr lang="en-US" sz="2800" dirty="0">
                <a:solidFill>
                  <a:schemeClr val="tx1"/>
                </a:solidFill>
                <a:hlinkClick r:id="rId2"/>
              </a:rPr>
              <a:t>irb@tamu.edu</a:t>
            </a:r>
            <a:r>
              <a:rPr lang="en-US" sz="2800" dirty="0">
                <a:solidFill>
                  <a:schemeClr val="tx1"/>
                </a:solidFill>
              </a:rPr>
              <a:t>, </a:t>
            </a:r>
            <a:r>
              <a:rPr lang="en-US" sz="2800" dirty="0">
                <a:solidFill>
                  <a:schemeClr val="tx1"/>
                </a:solidFill>
                <a:hlinkClick r:id="rId3"/>
              </a:rPr>
              <a:t>ibc@tamu.edu</a:t>
            </a:r>
            <a:r>
              <a:rPr lang="en-US" sz="2800" dirty="0">
                <a:solidFill>
                  <a:schemeClr val="tx1"/>
                </a:solidFill>
              </a:rPr>
              <a:t>, </a:t>
            </a:r>
            <a:r>
              <a:rPr lang="en-US" sz="2800" dirty="0">
                <a:solidFill>
                  <a:schemeClr val="tx1"/>
                </a:solidFill>
                <a:hlinkClick r:id="rId4"/>
              </a:rPr>
              <a:t>animalcompliance@tamu.edu</a:t>
            </a:r>
            <a:r>
              <a:rPr lang="en-US" sz="2800" dirty="0">
                <a:solidFill>
                  <a:schemeClr val="tx1"/>
                </a:solidFill>
              </a:rPr>
              <a:t> </a:t>
            </a:r>
          </a:p>
        </p:txBody>
      </p:sp>
    </p:spTree>
    <p:extLst>
      <p:ext uri="{BB962C8B-B14F-4D97-AF65-F5344CB8AC3E}">
        <p14:creationId xmlns:p14="http://schemas.microsoft.com/office/powerpoint/2010/main" val="309544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5FBE-27E3-47F6-ABEB-DD9E9366B4CD}"/>
              </a:ext>
            </a:extLst>
          </p:cNvPr>
          <p:cNvSpPr>
            <a:spLocks noGrp="1"/>
          </p:cNvSpPr>
          <p:nvPr>
            <p:ph type="title"/>
          </p:nvPr>
        </p:nvSpPr>
        <p:spPr/>
        <p:txBody>
          <a:bodyPr>
            <a:normAutofit/>
          </a:bodyPr>
          <a:lstStyle/>
          <a:p>
            <a:r>
              <a:rPr lang="en-US" dirty="0"/>
              <a:t>Early Admissions Program</a:t>
            </a:r>
          </a:p>
        </p:txBody>
      </p:sp>
      <p:sp>
        <p:nvSpPr>
          <p:cNvPr id="3" name="Content Placeholder 2">
            <a:extLst>
              <a:ext uri="{FF2B5EF4-FFF2-40B4-BE49-F238E27FC236}">
                <a16:creationId xmlns:a16="http://schemas.microsoft.com/office/drawing/2014/main" id="{E12DBBD0-4E97-41F8-92CF-0016F8E264EB}"/>
              </a:ext>
            </a:extLst>
          </p:cNvPr>
          <p:cNvSpPr>
            <a:spLocks noGrp="1"/>
          </p:cNvSpPr>
          <p:nvPr>
            <p:ph idx="1"/>
          </p:nvPr>
        </p:nvSpPr>
        <p:spPr>
          <a:xfrm>
            <a:off x="609600" y="1478844"/>
            <a:ext cx="10653655" cy="4647321"/>
          </a:xfrm>
        </p:spPr>
        <p:txBody>
          <a:bodyPr>
            <a:normAutofit/>
          </a:bodyPr>
          <a:lstStyle/>
          <a:p>
            <a:r>
              <a:rPr lang="en-US" sz="3600" b="1" dirty="0">
                <a:solidFill>
                  <a:schemeClr val="tx1"/>
                </a:solidFill>
              </a:rPr>
              <a:t>Victor Gongora</a:t>
            </a:r>
          </a:p>
          <a:p>
            <a:r>
              <a:rPr lang="en-US" sz="3600" i="1" dirty="0">
                <a:solidFill>
                  <a:schemeClr val="tx1"/>
                </a:solidFill>
              </a:rPr>
              <a:t>Program Coordinator II</a:t>
            </a:r>
          </a:p>
        </p:txBody>
      </p:sp>
      <p:sp>
        <p:nvSpPr>
          <p:cNvPr id="5" name="TextBox 4">
            <a:extLst>
              <a:ext uri="{FF2B5EF4-FFF2-40B4-BE49-F238E27FC236}">
                <a16:creationId xmlns:a16="http://schemas.microsoft.com/office/drawing/2014/main" id="{B1C7F4FE-149A-42A3-A2C2-70B0208ADF5E}"/>
              </a:ext>
            </a:extLst>
          </p:cNvPr>
          <p:cNvSpPr txBox="1"/>
          <p:nvPr/>
        </p:nvSpPr>
        <p:spPr>
          <a:xfrm>
            <a:off x="10054571" y="5828655"/>
            <a:ext cx="2026132" cy="276999"/>
          </a:xfrm>
          <a:prstGeom prst="rect">
            <a:avLst/>
          </a:prstGeom>
          <a:noFill/>
        </p:spPr>
        <p:txBody>
          <a:bodyPr wrap="none" rtlCol="0">
            <a:spAutoFit/>
          </a:bodyPr>
          <a:lstStyle/>
          <a:p>
            <a:r>
              <a:rPr lang="en-US" sz="1200" b="1" dirty="0">
                <a:solidFill>
                  <a:schemeClr val="bg1"/>
                </a:solidFill>
              </a:rPr>
              <a:t>SEE PAGE(S) IN PACKET</a:t>
            </a:r>
          </a:p>
        </p:txBody>
      </p:sp>
    </p:spTree>
    <p:extLst>
      <p:ext uri="{BB962C8B-B14F-4D97-AF65-F5344CB8AC3E}">
        <p14:creationId xmlns:p14="http://schemas.microsoft.com/office/powerpoint/2010/main" val="324467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4808-F39E-6A81-8656-13A26134ABFD}"/>
              </a:ext>
            </a:extLst>
          </p:cNvPr>
          <p:cNvSpPr>
            <a:spLocks noGrp="1"/>
          </p:cNvSpPr>
          <p:nvPr>
            <p:ph type="title"/>
          </p:nvPr>
        </p:nvSpPr>
        <p:spPr/>
        <p:txBody>
          <a:bodyPr/>
          <a:lstStyle/>
          <a:p>
            <a:r>
              <a:rPr lang="en-US" dirty="0"/>
              <a:t>New Resources</a:t>
            </a:r>
          </a:p>
        </p:txBody>
      </p:sp>
      <p:sp>
        <p:nvSpPr>
          <p:cNvPr id="3" name="Content Placeholder 2">
            <a:extLst>
              <a:ext uri="{FF2B5EF4-FFF2-40B4-BE49-F238E27FC236}">
                <a16:creationId xmlns:a16="http://schemas.microsoft.com/office/drawing/2014/main" id="{2C58BCBF-90BA-4335-53EB-9060BC004F8E}"/>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Emergency Contact Information Collection Template</a:t>
            </a:r>
          </a:p>
          <a:p>
            <a:pPr marL="457200" indent="-457200">
              <a:buFont typeface="Arial" panose="020B0604020202020204" pitchFamily="34" charset="0"/>
              <a:buChar char="•"/>
            </a:pPr>
            <a:r>
              <a:rPr lang="en-US" dirty="0">
                <a:solidFill>
                  <a:schemeClr val="tx1"/>
                </a:solidFill>
              </a:rPr>
              <a:t>Emergency Services Contact Information</a:t>
            </a:r>
          </a:p>
          <a:p>
            <a:pPr marL="457200" indent="-457200">
              <a:buFont typeface="Arial" panose="020B0604020202020204" pitchFamily="34" charset="0"/>
              <a:buChar char="•"/>
            </a:pPr>
            <a:r>
              <a:rPr lang="en-US" dirty="0">
                <a:solidFill>
                  <a:schemeClr val="tx1"/>
                </a:solidFill>
              </a:rPr>
              <a:t>Other requested resources or templates?</a:t>
            </a:r>
          </a:p>
        </p:txBody>
      </p:sp>
    </p:spTree>
    <p:extLst>
      <p:ext uri="{BB962C8B-B14F-4D97-AF65-F5344CB8AC3E}">
        <p14:creationId xmlns:p14="http://schemas.microsoft.com/office/powerpoint/2010/main" val="285944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9"/>
            <a:ext cx="10363200" cy="2741611"/>
          </a:xfrm>
        </p:spPr>
        <p:txBody>
          <a:bodyPr>
            <a:normAutofit/>
          </a:bodyPr>
          <a:lstStyle/>
          <a:p>
            <a:r>
              <a:rPr lang="en-US" dirty="0"/>
              <a:t>Questions?</a:t>
            </a:r>
            <a:br>
              <a:rPr lang="en-US" dirty="0"/>
            </a:br>
            <a:r>
              <a:rPr lang="en-US" sz="3600" b="0" dirty="0"/>
              <a:t>ugr@tamu.edu </a:t>
            </a:r>
            <a:endParaRPr lang="en-US" sz="3600" dirty="0"/>
          </a:p>
        </p:txBody>
      </p:sp>
    </p:spTree>
    <p:extLst>
      <p:ext uri="{BB962C8B-B14F-4D97-AF65-F5344CB8AC3E}">
        <p14:creationId xmlns:p14="http://schemas.microsoft.com/office/powerpoint/2010/main" val="171491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B194-7078-F1F4-4B91-0903358D4A76}"/>
              </a:ext>
            </a:extLst>
          </p:cNvPr>
          <p:cNvSpPr>
            <a:spLocks noGrp="1"/>
          </p:cNvSpPr>
          <p:nvPr>
            <p:ph type="title"/>
          </p:nvPr>
        </p:nvSpPr>
        <p:spPr/>
        <p:txBody>
          <a:bodyPr/>
          <a:lstStyle/>
          <a:p>
            <a:r>
              <a:rPr lang="en-US" dirty="0"/>
              <a:t>Listserv</a:t>
            </a:r>
          </a:p>
        </p:txBody>
      </p:sp>
      <p:sp>
        <p:nvSpPr>
          <p:cNvPr id="3" name="Content Placeholder 2">
            <a:extLst>
              <a:ext uri="{FF2B5EF4-FFF2-40B4-BE49-F238E27FC236}">
                <a16:creationId xmlns:a16="http://schemas.microsoft.com/office/drawing/2014/main" id="{494820BB-ABD8-FDEA-98AD-C56616C775FA}"/>
              </a:ext>
            </a:extLst>
          </p:cNvPr>
          <p:cNvSpPr>
            <a:spLocks noGrp="1"/>
          </p:cNvSpPr>
          <p:nvPr>
            <p:ph idx="1"/>
          </p:nvPr>
        </p:nvSpPr>
        <p:spPr/>
        <p:txBody>
          <a:bodyPr>
            <a:normAutofit fontScale="70000" lnSpcReduction="20000"/>
          </a:bodyPr>
          <a:lstStyle/>
          <a:p>
            <a:r>
              <a:rPr lang="en-US" dirty="0">
                <a:solidFill>
                  <a:schemeClr val="tx1"/>
                </a:solidFill>
              </a:rPr>
              <a:t>To remain subscribed:</a:t>
            </a:r>
          </a:p>
          <a:p>
            <a:pPr marL="457200" lvl="0" indent="-457200">
              <a:buFont typeface="Arial" panose="020B0604020202020204" pitchFamily="34" charset="0"/>
              <a:buChar char="•"/>
            </a:pPr>
            <a:r>
              <a:rPr lang="en-US" dirty="0">
                <a:solidFill>
                  <a:schemeClr val="tx1"/>
                </a:solidFill>
              </a:rPr>
              <a:t>No action is needed.</a:t>
            </a:r>
          </a:p>
          <a:p>
            <a:r>
              <a:rPr lang="en-US" dirty="0">
                <a:solidFill>
                  <a:schemeClr val="tx1"/>
                </a:solidFill>
              </a:rPr>
              <a:t> </a:t>
            </a:r>
          </a:p>
          <a:p>
            <a:r>
              <a:rPr lang="en-US" dirty="0">
                <a:solidFill>
                  <a:schemeClr val="tx1"/>
                </a:solidFill>
              </a:rPr>
              <a:t>To unsubscribe:</a:t>
            </a:r>
          </a:p>
          <a:p>
            <a:pPr marL="457200" lvl="0" indent="-457200">
              <a:buFont typeface="Arial" panose="020B0604020202020204" pitchFamily="34" charset="0"/>
              <a:buChar char="•"/>
            </a:pPr>
            <a:r>
              <a:rPr lang="en-US" dirty="0">
                <a:solidFill>
                  <a:schemeClr val="tx1"/>
                </a:solidFill>
              </a:rPr>
              <a:t>Send an email to:  UNDERGRAD-RESEARCH-signoff-request@LISTSERV.TAMU.EDU</a:t>
            </a:r>
          </a:p>
          <a:p>
            <a:pPr marL="457200" lvl="0" indent="-457200">
              <a:buFont typeface="Arial" panose="020B0604020202020204" pitchFamily="34" charset="0"/>
              <a:buChar char="•"/>
            </a:pPr>
            <a:r>
              <a:rPr lang="en-US" dirty="0">
                <a:solidFill>
                  <a:schemeClr val="tx1"/>
                </a:solidFill>
              </a:rPr>
              <a:t>Leave the subject line blank</a:t>
            </a:r>
          </a:p>
          <a:p>
            <a:pPr marL="457200" lvl="0" indent="-457200">
              <a:buFont typeface="Arial" panose="020B0604020202020204" pitchFamily="34" charset="0"/>
              <a:buChar char="•"/>
            </a:pPr>
            <a:r>
              <a:rPr lang="en-US" dirty="0">
                <a:solidFill>
                  <a:schemeClr val="tx1"/>
                </a:solidFill>
              </a:rPr>
              <a:t>Enter the following in the email body:  UNSUBSCRIBE</a:t>
            </a:r>
          </a:p>
          <a:p>
            <a:r>
              <a:rPr lang="en-US" dirty="0">
                <a:solidFill>
                  <a:schemeClr val="tx1"/>
                </a:solidFill>
              </a:rPr>
              <a:t> </a:t>
            </a:r>
          </a:p>
          <a:p>
            <a:r>
              <a:rPr lang="en-US" dirty="0">
                <a:solidFill>
                  <a:schemeClr val="tx1"/>
                </a:solidFill>
              </a:rPr>
              <a:t>Please share the following instructions with others who may wish to subscribe:</a:t>
            </a:r>
          </a:p>
          <a:p>
            <a:pPr marL="457200" lvl="0" indent="-457200">
              <a:buFont typeface="Arial" panose="020B0604020202020204" pitchFamily="34" charset="0"/>
              <a:buChar char="•"/>
            </a:pPr>
            <a:r>
              <a:rPr lang="en-US" dirty="0">
                <a:solidFill>
                  <a:schemeClr val="tx1"/>
                </a:solidFill>
              </a:rPr>
              <a:t>Send an email to:  </a:t>
            </a:r>
            <a:r>
              <a:rPr lang="en-US" u="sng" dirty="0">
                <a:solidFill>
                  <a:schemeClr val="tx1"/>
                </a:solidFill>
                <a:hlinkClick r:id="rId2">
                  <a:extLst>
                    <a:ext uri="{A12FA001-AC4F-418D-AE19-62706E023703}">
                      <ahyp:hlinkClr xmlns:ahyp="http://schemas.microsoft.com/office/drawing/2018/hyperlinkcolor" val="tx"/>
                    </a:ext>
                  </a:extLst>
                </a:hlinkClick>
              </a:rPr>
              <a:t>listserv@listserv.tamu.edu</a:t>
            </a:r>
            <a:endParaRPr lang="en-US" dirty="0">
              <a:solidFill>
                <a:schemeClr val="tx1"/>
              </a:solidFill>
            </a:endParaRPr>
          </a:p>
          <a:p>
            <a:pPr marL="457200" lvl="0" indent="-457200">
              <a:buFont typeface="Arial" panose="020B0604020202020204" pitchFamily="34" charset="0"/>
              <a:buChar char="•"/>
            </a:pPr>
            <a:r>
              <a:rPr lang="en-US" dirty="0">
                <a:solidFill>
                  <a:schemeClr val="tx1"/>
                </a:solidFill>
              </a:rPr>
              <a:t>Leave the subject line blank</a:t>
            </a:r>
          </a:p>
          <a:p>
            <a:pPr marL="457200" lvl="0" indent="-457200">
              <a:buFont typeface="Arial" panose="020B0604020202020204" pitchFamily="34" charset="0"/>
              <a:buChar char="•"/>
            </a:pPr>
            <a:r>
              <a:rPr lang="en-US" dirty="0">
                <a:solidFill>
                  <a:schemeClr val="tx1"/>
                </a:solidFill>
              </a:rPr>
              <a:t>Enter the following in the email body:  SUBSCRIBE UNDERGRAD-RESEARCH </a:t>
            </a:r>
            <a:r>
              <a:rPr lang="en-US" dirty="0" err="1">
                <a:solidFill>
                  <a:schemeClr val="tx1"/>
                </a:solidFill>
              </a:rPr>
              <a:t>YourFirstName</a:t>
            </a:r>
            <a:r>
              <a:rPr lang="en-US" dirty="0">
                <a:solidFill>
                  <a:schemeClr val="tx1"/>
                </a:solidFill>
              </a:rPr>
              <a:t> </a:t>
            </a:r>
            <a:r>
              <a:rPr lang="en-US" dirty="0" err="1">
                <a:solidFill>
                  <a:schemeClr val="tx1"/>
                </a:solidFill>
              </a:rPr>
              <a:t>YourLastName</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3929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8B69-1FA4-7731-E9C9-378A92B28DB2}"/>
              </a:ext>
            </a:extLst>
          </p:cNvPr>
          <p:cNvSpPr>
            <a:spLocks noGrp="1"/>
          </p:cNvSpPr>
          <p:nvPr>
            <p:ph type="title"/>
          </p:nvPr>
        </p:nvSpPr>
        <p:spPr/>
        <p:txBody>
          <a:bodyPr>
            <a:normAutofit/>
          </a:bodyPr>
          <a:lstStyle/>
          <a:p>
            <a:r>
              <a:rPr lang="en-US" dirty="0"/>
              <a:t>Application of Policies</a:t>
            </a:r>
          </a:p>
        </p:txBody>
      </p:sp>
      <p:sp>
        <p:nvSpPr>
          <p:cNvPr id="3" name="Content Placeholder 2">
            <a:extLst>
              <a:ext uri="{FF2B5EF4-FFF2-40B4-BE49-F238E27FC236}">
                <a16:creationId xmlns:a16="http://schemas.microsoft.com/office/drawing/2014/main" id="{847132AB-5064-3C6B-B6CC-B773312FAE72}"/>
              </a:ext>
            </a:extLst>
          </p:cNvPr>
          <p:cNvSpPr>
            <a:spLocks noGrp="1"/>
          </p:cNvSpPr>
          <p:nvPr>
            <p:ph idx="1"/>
          </p:nvPr>
        </p:nvSpPr>
        <p:spPr/>
        <p:txBody>
          <a:bodyPr>
            <a:normAutofit/>
          </a:bodyPr>
          <a:lstStyle/>
          <a:p>
            <a:r>
              <a:rPr lang="en-US" b="1" dirty="0">
                <a:solidFill>
                  <a:schemeClr val="tx1"/>
                </a:solidFill>
              </a:rPr>
              <a:t>Note: </a:t>
            </a:r>
            <a:r>
              <a:rPr lang="en-US" dirty="0">
                <a:solidFill>
                  <a:schemeClr val="tx1"/>
                </a:solidFill>
              </a:rPr>
              <a:t>Some of the policies in this packet apply only to externally-funded programs that operate in the summer semester (e.g., NSF-REU sites). </a:t>
            </a:r>
          </a:p>
          <a:p>
            <a:r>
              <a:rPr lang="en-US" dirty="0">
                <a:solidFill>
                  <a:schemeClr val="tx1"/>
                </a:solidFill>
              </a:rPr>
              <a:t>Reach out to </a:t>
            </a:r>
            <a:r>
              <a:rPr lang="en-US" dirty="0">
                <a:solidFill>
                  <a:schemeClr val="tx1"/>
                </a:solidFill>
                <a:hlinkClick r:id="rId2"/>
              </a:rPr>
              <a:t>ugr@tamu.edu</a:t>
            </a:r>
            <a:r>
              <a:rPr lang="en-US" dirty="0">
                <a:solidFill>
                  <a:schemeClr val="tx1"/>
                </a:solidFill>
              </a:rPr>
              <a:t> for clarification as needed.</a:t>
            </a:r>
          </a:p>
        </p:txBody>
      </p:sp>
    </p:spTree>
    <p:extLst>
      <p:ext uri="{BB962C8B-B14F-4D97-AF65-F5344CB8AC3E}">
        <p14:creationId xmlns:p14="http://schemas.microsoft.com/office/powerpoint/2010/main" val="423219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92C5-884B-5F4F-A63F-C8360D20F3E9}"/>
              </a:ext>
            </a:extLst>
          </p:cNvPr>
          <p:cNvSpPr>
            <a:spLocks noGrp="1"/>
          </p:cNvSpPr>
          <p:nvPr>
            <p:ph type="title"/>
          </p:nvPr>
        </p:nvSpPr>
        <p:spPr/>
        <p:txBody>
          <a:bodyPr/>
          <a:lstStyle/>
          <a:p>
            <a:r>
              <a:rPr lang="en-US" dirty="0"/>
              <a:t>Major Processes</a:t>
            </a:r>
          </a:p>
        </p:txBody>
      </p:sp>
      <p:graphicFrame>
        <p:nvGraphicFramePr>
          <p:cNvPr id="4" name="Content Placeholder 3">
            <a:extLst>
              <a:ext uri="{FF2B5EF4-FFF2-40B4-BE49-F238E27FC236}">
                <a16:creationId xmlns:a16="http://schemas.microsoft.com/office/drawing/2014/main" id="{CC8F4BBA-5F0E-98D3-3FFF-5F69BE3E3643}"/>
              </a:ext>
            </a:extLst>
          </p:cNvPr>
          <p:cNvGraphicFramePr>
            <a:graphicFrameLocks noGrp="1"/>
          </p:cNvGraphicFramePr>
          <p:nvPr>
            <p:ph idx="1"/>
            <p:extLst>
              <p:ext uri="{D42A27DB-BD31-4B8C-83A1-F6EECF244321}">
                <p14:modId xmlns:p14="http://schemas.microsoft.com/office/powerpoint/2010/main" val="2038427706"/>
              </p:ext>
            </p:extLst>
          </p:nvPr>
        </p:nvGraphicFramePr>
        <p:xfrm>
          <a:off x="609600" y="1479550"/>
          <a:ext cx="10972800" cy="464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84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2C9D-25B2-1F3B-C900-98ECABFE9354}"/>
              </a:ext>
            </a:extLst>
          </p:cNvPr>
          <p:cNvSpPr>
            <a:spLocks noGrp="1"/>
          </p:cNvSpPr>
          <p:nvPr>
            <p:ph type="title"/>
          </p:nvPr>
        </p:nvSpPr>
        <p:spPr/>
        <p:txBody>
          <a:bodyPr/>
          <a:lstStyle/>
          <a:p>
            <a:r>
              <a:rPr lang="en-US" dirty="0"/>
              <a:t>Admissions</a:t>
            </a:r>
          </a:p>
        </p:txBody>
      </p:sp>
      <p:sp>
        <p:nvSpPr>
          <p:cNvPr id="3" name="Content Placeholder 2">
            <a:extLst>
              <a:ext uri="{FF2B5EF4-FFF2-40B4-BE49-F238E27FC236}">
                <a16:creationId xmlns:a16="http://schemas.microsoft.com/office/drawing/2014/main" id="{5D648660-1C0D-22B7-F700-4CE0F3EBD7EC}"/>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solidFill>
                  <a:schemeClr val="tx1"/>
                </a:solidFill>
              </a:rPr>
              <a:t>Process for non-Texas A&amp;M students as non-degree seeking students for the summer term</a:t>
            </a:r>
          </a:p>
          <a:p>
            <a:pPr marL="457200" indent="-457200">
              <a:buFont typeface="Arial" panose="020B0604020202020204" pitchFamily="34" charset="0"/>
              <a:buChar char="•"/>
            </a:pPr>
            <a:r>
              <a:rPr lang="en-US" dirty="0">
                <a:solidFill>
                  <a:schemeClr val="tx1"/>
                </a:solidFill>
              </a:rPr>
              <a:t>Benefits:</a:t>
            </a:r>
          </a:p>
          <a:p>
            <a:pPr marL="914400" lvl="1" indent="-457200">
              <a:buFont typeface="Arial" panose="020B0604020202020204" pitchFamily="34" charset="0"/>
              <a:buChar char="•"/>
            </a:pPr>
            <a:r>
              <a:rPr lang="en-US" dirty="0">
                <a:solidFill>
                  <a:schemeClr val="tx1"/>
                </a:solidFill>
              </a:rPr>
              <a:t>Track participation in high-impact practices and research activities</a:t>
            </a:r>
          </a:p>
          <a:p>
            <a:pPr marL="914400" lvl="1" indent="-457200">
              <a:buFont typeface="Arial" panose="020B0604020202020204" pitchFamily="34" charset="0"/>
              <a:buChar char="•"/>
            </a:pPr>
            <a:r>
              <a:rPr lang="en-US" dirty="0">
                <a:solidFill>
                  <a:schemeClr val="tx1"/>
                </a:solidFill>
              </a:rPr>
              <a:t>Enroll students in 0- or 1-credit hour courses</a:t>
            </a:r>
          </a:p>
          <a:p>
            <a:pPr marL="914400" lvl="1" indent="-457200">
              <a:buFont typeface="Arial" panose="020B0604020202020204" pitchFamily="34" charset="0"/>
              <a:buChar char="•"/>
            </a:pPr>
            <a:r>
              <a:rPr lang="en-US" dirty="0">
                <a:solidFill>
                  <a:schemeClr val="tx1"/>
                </a:solidFill>
              </a:rPr>
              <a:t>Verify bacterial meningitis vaccinations </a:t>
            </a:r>
          </a:p>
          <a:p>
            <a:pPr marL="914400" lvl="1" indent="-457200">
              <a:buFont typeface="Arial" panose="020B0604020202020204" pitchFamily="34" charset="0"/>
              <a:buChar char="•"/>
            </a:pPr>
            <a:r>
              <a:rPr lang="en-US" dirty="0">
                <a:solidFill>
                  <a:schemeClr val="tx1"/>
                </a:solidFill>
              </a:rPr>
              <a:t>Eligible for early graduate admissions program</a:t>
            </a:r>
          </a:p>
          <a:p>
            <a:pPr lvl="1"/>
            <a:endParaRPr lang="en-US" dirty="0">
              <a:solidFill>
                <a:schemeClr val="tx1"/>
              </a:solidFill>
            </a:endParaRPr>
          </a:p>
          <a:p>
            <a:pPr lvl="1"/>
            <a:r>
              <a:rPr lang="en-US" b="1" dirty="0">
                <a:solidFill>
                  <a:schemeClr val="tx1"/>
                </a:solidFill>
              </a:rPr>
              <a:t>Deadline to Apply: </a:t>
            </a:r>
            <a:r>
              <a:rPr lang="en-US" dirty="0">
                <a:solidFill>
                  <a:schemeClr val="tx1"/>
                </a:solidFill>
              </a:rPr>
              <a:t>May 1</a:t>
            </a:r>
            <a:r>
              <a:rPr lang="en-US">
                <a:solidFill>
                  <a:schemeClr val="tx1"/>
                </a:solidFill>
              </a:rPr>
              <a:t>, 2026</a:t>
            </a:r>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24808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C2A3-03C1-4855-B1B8-56A47AECA829}"/>
              </a:ext>
            </a:extLst>
          </p:cNvPr>
          <p:cNvSpPr>
            <a:spLocks noGrp="1"/>
          </p:cNvSpPr>
          <p:nvPr>
            <p:ph type="title"/>
          </p:nvPr>
        </p:nvSpPr>
        <p:spPr/>
        <p:txBody>
          <a:bodyPr/>
          <a:lstStyle/>
          <a:p>
            <a:r>
              <a:rPr lang="en-US" dirty="0"/>
              <a:t>Admissions</a:t>
            </a:r>
          </a:p>
        </p:txBody>
      </p:sp>
      <p:sp>
        <p:nvSpPr>
          <p:cNvPr id="3" name="Content Placeholder 2">
            <a:extLst>
              <a:ext uri="{FF2B5EF4-FFF2-40B4-BE49-F238E27FC236}">
                <a16:creationId xmlns:a16="http://schemas.microsoft.com/office/drawing/2014/main" id="{C900F154-438F-4CA2-9166-E2028DE8923C}"/>
              </a:ext>
            </a:extLst>
          </p:cNvPr>
          <p:cNvSpPr>
            <a:spLocks noGrp="1"/>
          </p:cNvSpPr>
          <p:nvPr>
            <p:ph idx="1"/>
          </p:nvPr>
        </p:nvSpPr>
        <p:spPr>
          <a:xfrm>
            <a:off x="609601" y="1478843"/>
            <a:ext cx="10944112" cy="4835895"/>
          </a:xfrm>
        </p:spPr>
        <p:txBody>
          <a:bodyPr>
            <a:normAutofit/>
          </a:bodyPr>
          <a:lstStyle/>
          <a:p>
            <a:pPr>
              <a:lnSpc>
                <a:spcPct val="120000"/>
              </a:lnSpc>
              <a:spcBef>
                <a:spcPts val="0"/>
              </a:spcBef>
            </a:pPr>
            <a:r>
              <a:rPr lang="en-US" sz="2800" b="1" dirty="0">
                <a:solidFill>
                  <a:schemeClr val="tx1"/>
                </a:solidFill>
              </a:rPr>
              <a:t>Jessica Pitt</a:t>
            </a:r>
          </a:p>
          <a:p>
            <a:pPr>
              <a:lnSpc>
                <a:spcPct val="120000"/>
              </a:lnSpc>
              <a:spcBef>
                <a:spcPts val="0"/>
              </a:spcBef>
            </a:pPr>
            <a:r>
              <a:rPr lang="en-US" sz="2800" i="1" dirty="0">
                <a:solidFill>
                  <a:schemeClr val="tx1"/>
                </a:solidFill>
              </a:rPr>
              <a:t>Program Coordinator I</a:t>
            </a:r>
          </a:p>
          <a:p>
            <a:pPr>
              <a:lnSpc>
                <a:spcPct val="120000"/>
              </a:lnSpc>
              <a:spcBef>
                <a:spcPts val="0"/>
              </a:spcBef>
            </a:pPr>
            <a:endParaRPr lang="en-US" sz="2800" b="1" dirty="0">
              <a:solidFill>
                <a:schemeClr val="tx1"/>
              </a:solidFill>
            </a:endParaRPr>
          </a:p>
          <a:p>
            <a:pPr>
              <a:lnSpc>
                <a:spcPct val="120000"/>
              </a:lnSpc>
              <a:spcBef>
                <a:spcPts val="0"/>
              </a:spcBef>
            </a:pPr>
            <a:r>
              <a:rPr lang="en-US" sz="2800" b="1" dirty="0">
                <a:solidFill>
                  <a:schemeClr val="tx1"/>
                </a:solidFill>
              </a:rPr>
              <a:t>Connie Coleman</a:t>
            </a:r>
          </a:p>
          <a:p>
            <a:pPr>
              <a:lnSpc>
                <a:spcPct val="120000"/>
              </a:lnSpc>
              <a:spcBef>
                <a:spcPts val="0"/>
              </a:spcBef>
            </a:pPr>
            <a:r>
              <a:rPr lang="en-US" sz="2800" i="1" dirty="0">
                <a:solidFill>
                  <a:schemeClr val="tx1"/>
                </a:solidFill>
              </a:rPr>
              <a:t>Director</a:t>
            </a:r>
          </a:p>
          <a:p>
            <a:pPr>
              <a:lnSpc>
                <a:spcPct val="120000"/>
              </a:lnSpc>
              <a:spcBef>
                <a:spcPts val="0"/>
              </a:spcBef>
            </a:pPr>
            <a:endParaRPr lang="en-US" sz="2800" b="1" dirty="0">
              <a:solidFill>
                <a:schemeClr val="tx1"/>
              </a:solidFill>
            </a:endParaRPr>
          </a:p>
          <a:p>
            <a:pPr>
              <a:lnSpc>
                <a:spcPct val="120000"/>
              </a:lnSpc>
              <a:spcBef>
                <a:spcPts val="0"/>
              </a:spcBef>
            </a:pPr>
            <a:r>
              <a:rPr lang="en-US" sz="2800" b="1" dirty="0">
                <a:solidFill>
                  <a:schemeClr val="tx1"/>
                </a:solidFill>
              </a:rPr>
              <a:t>Tashia Cole</a:t>
            </a:r>
          </a:p>
          <a:p>
            <a:pPr>
              <a:lnSpc>
                <a:spcPct val="120000"/>
              </a:lnSpc>
              <a:spcBef>
                <a:spcPts val="0"/>
              </a:spcBef>
            </a:pPr>
            <a:r>
              <a:rPr lang="en-US" sz="2800" i="1" dirty="0">
                <a:solidFill>
                  <a:schemeClr val="tx1"/>
                </a:solidFill>
              </a:rPr>
              <a:t>Assistant Director</a:t>
            </a:r>
          </a:p>
        </p:txBody>
      </p:sp>
    </p:spTree>
    <p:extLst>
      <p:ext uri="{BB962C8B-B14F-4D97-AF65-F5344CB8AC3E}">
        <p14:creationId xmlns:p14="http://schemas.microsoft.com/office/powerpoint/2010/main" val="386858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EFE0-6D72-44FC-8A74-EF5C4709E176}"/>
              </a:ext>
            </a:extLst>
          </p:cNvPr>
          <p:cNvSpPr>
            <a:spLocks noGrp="1"/>
          </p:cNvSpPr>
          <p:nvPr>
            <p:ph type="title"/>
          </p:nvPr>
        </p:nvSpPr>
        <p:spPr/>
        <p:txBody>
          <a:bodyPr>
            <a:normAutofit/>
          </a:bodyPr>
          <a:lstStyle/>
          <a:p>
            <a:r>
              <a:rPr lang="en-US" dirty="0"/>
              <a:t>TAMU 499/Registrar</a:t>
            </a:r>
          </a:p>
        </p:txBody>
      </p:sp>
      <p:sp>
        <p:nvSpPr>
          <p:cNvPr id="3" name="Content Placeholder 2">
            <a:extLst>
              <a:ext uri="{FF2B5EF4-FFF2-40B4-BE49-F238E27FC236}">
                <a16:creationId xmlns:a16="http://schemas.microsoft.com/office/drawing/2014/main" id="{DFC0BA7C-667D-420C-BB83-1F13E92142FB}"/>
              </a:ext>
            </a:extLst>
          </p:cNvPr>
          <p:cNvSpPr>
            <a:spLocks noGrp="1"/>
          </p:cNvSpPr>
          <p:nvPr>
            <p:ph idx="1"/>
          </p:nvPr>
        </p:nvSpPr>
        <p:spPr>
          <a:xfrm>
            <a:off x="609600" y="1478844"/>
            <a:ext cx="10972799" cy="4835895"/>
          </a:xfrm>
        </p:spPr>
        <p:txBody>
          <a:bodyPr>
            <a:noAutofit/>
          </a:bodyPr>
          <a:lstStyle/>
          <a:p>
            <a:pPr>
              <a:lnSpc>
                <a:spcPct val="120000"/>
              </a:lnSpc>
              <a:spcBef>
                <a:spcPts val="300"/>
              </a:spcBef>
              <a:spcAft>
                <a:spcPts val="300"/>
              </a:spcAft>
            </a:pPr>
            <a:r>
              <a:rPr lang="en-US" sz="2400" dirty="0">
                <a:solidFill>
                  <a:schemeClr val="tx1"/>
                </a:solidFill>
              </a:rPr>
              <a:t>TAMU 499 is a mechanism created to centralize the processing and tracking of students participating in </a:t>
            </a:r>
            <a:r>
              <a:rPr lang="en-US" sz="2400" b="1" dirty="0">
                <a:solidFill>
                  <a:schemeClr val="tx1"/>
                </a:solidFill>
              </a:rPr>
              <a:t>externally-funded</a:t>
            </a:r>
            <a:r>
              <a:rPr lang="en-US" sz="2400" dirty="0">
                <a:solidFill>
                  <a:schemeClr val="tx1"/>
                </a:solidFill>
              </a:rPr>
              <a:t> summer undergraduate research programs.</a:t>
            </a:r>
          </a:p>
          <a:p>
            <a:pPr>
              <a:lnSpc>
                <a:spcPct val="120000"/>
              </a:lnSpc>
              <a:spcBef>
                <a:spcPts val="300"/>
              </a:spcBef>
              <a:spcAft>
                <a:spcPts val="300"/>
              </a:spcAft>
            </a:pPr>
            <a:r>
              <a:rPr lang="en-US" sz="2400" dirty="0">
                <a:solidFill>
                  <a:schemeClr val="tx1"/>
                </a:solidFill>
              </a:rPr>
              <a:t>The TAMU 499 roster is used by administrative units to automate processes and provide students access to university systems and services.</a:t>
            </a:r>
          </a:p>
          <a:p>
            <a:pPr>
              <a:lnSpc>
                <a:spcPct val="120000"/>
              </a:lnSpc>
              <a:spcBef>
                <a:spcPts val="300"/>
              </a:spcBef>
              <a:spcAft>
                <a:spcPts val="300"/>
              </a:spcAft>
            </a:pPr>
            <a:r>
              <a:rPr lang="en-US" sz="2400" dirty="0">
                <a:solidFill>
                  <a:schemeClr val="tx1"/>
                </a:solidFill>
              </a:rPr>
              <a:t>It applies to both current TAMU students and non-TAMU (non-degree seeking) students.</a:t>
            </a:r>
          </a:p>
          <a:p>
            <a:pPr>
              <a:lnSpc>
                <a:spcPct val="120000"/>
              </a:lnSpc>
              <a:spcBef>
                <a:spcPts val="300"/>
              </a:spcBef>
              <a:spcAft>
                <a:spcPts val="300"/>
              </a:spcAft>
            </a:pPr>
            <a:r>
              <a:rPr lang="en-US" sz="2400" dirty="0">
                <a:solidFill>
                  <a:schemeClr val="tx1"/>
                </a:solidFill>
              </a:rPr>
              <a:t>The registration process can start as early as April, if students have been admitted or are current Texas A&amp;M students.</a:t>
            </a:r>
          </a:p>
          <a:p>
            <a:pPr>
              <a:lnSpc>
                <a:spcPct val="120000"/>
              </a:lnSpc>
              <a:spcBef>
                <a:spcPts val="300"/>
              </a:spcBef>
              <a:spcAft>
                <a:spcPts val="300"/>
              </a:spcAft>
            </a:pPr>
            <a:r>
              <a:rPr lang="en-US" sz="2400" dirty="0">
                <a:solidFill>
                  <a:schemeClr val="tx1"/>
                </a:solidFill>
              </a:rPr>
              <a:t>Placement in TAMU 499 can be combined with enrollment in other courses.</a:t>
            </a:r>
          </a:p>
        </p:txBody>
      </p:sp>
    </p:spTree>
    <p:extLst>
      <p:ext uri="{BB962C8B-B14F-4D97-AF65-F5344CB8AC3E}">
        <p14:creationId xmlns:p14="http://schemas.microsoft.com/office/powerpoint/2010/main" val="2960571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heading)"/>
        <a:ea typeface=""/>
        <a:cs typeface=""/>
      </a:majorFont>
      <a:minorFont>
        <a:latin typeface="Arial (Bo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63bdec-8bbb-47fc-9c34-914bec6525c9" xsi:nil="true"/>
    <lcf76f155ced4ddcb4097134ff3c332f xmlns="90ccf476-b6ea-43fd-883d-886163cecb3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2752C5CCF5DF43845333450476C2C1" ma:contentTypeVersion="13" ma:contentTypeDescription="Create a new document." ma:contentTypeScope="" ma:versionID="8d891c92974c4d1c1a9da4c38994e037">
  <xsd:schema xmlns:xsd="http://www.w3.org/2001/XMLSchema" xmlns:xs="http://www.w3.org/2001/XMLSchema" xmlns:p="http://schemas.microsoft.com/office/2006/metadata/properties" xmlns:ns2="90ccf476-b6ea-43fd-883d-886163cecb35" xmlns:ns3="f463bdec-8bbb-47fc-9c34-914bec6525c9" targetNamespace="http://schemas.microsoft.com/office/2006/metadata/properties" ma:root="true" ma:fieldsID="d85d392ce2970061fdd90a76ea9cf6ed" ns2:_="" ns3:_="">
    <xsd:import namespace="90ccf476-b6ea-43fd-883d-886163cecb35"/>
    <xsd:import namespace="f463bdec-8bbb-47fc-9c34-914bec6525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ccf476-b6ea-43fd-883d-886163cec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8e5b72-a11e-43e4-996b-2cb2b326d1f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3bdec-8bbb-47fc-9c34-914bec6525c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4bdbff-6f59-4b75-a287-bdcad97b56b3}" ma:internalName="TaxCatchAll" ma:showField="CatchAllData" ma:web="f463bdec-8bbb-47fc-9c34-914bec652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7D7EC8-9CDD-4DFE-A894-E5CF01A31F2E}">
  <ds:schemaRefs>
    <ds:schemaRef ds:uri="http://schemas.microsoft.com/sharepoint/v3/contenttype/forms"/>
  </ds:schemaRefs>
</ds:datastoreItem>
</file>

<file path=customXml/itemProps2.xml><?xml version="1.0" encoding="utf-8"?>
<ds:datastoreItem xmlns:ds="http://schemas.openxmlformats.org/officeDocument/2006/customXml" ds:itemID="{BF4E3B69-0F67-422F-9E17-E97DA2252BB6}">
  <ds:schemaRefs>
    <ds:schemaRef ds:uri="http://schemas.microsoft.com/office/2006/metadata/properties"/>
    <ds:schemaRef ds:uri="http://schemas.microsoft.com/office/infopath/2007/PartnerControls"/>
    <ds:schemaRef ds:uri="f463bdec-8bbb-47fc-9c34-914bec6525c9"/>
    <ds:schemaRef ds:uri="90ccf476-b6ea-43fd-883d-886163cecb35"/>
  </ds:schemaRefs>
</ds:datastoreItem>
</file>

<file path=customXml/itemProps3.xml><?xml version="1.0" encoding="utf-8"?>
<ds:datastoreItem xmlns:ds="http://schemas.openxmlformats.org/officeDocument/2006/customXml" ds:itemID="{13D52BDA-BD50-4A1F-83ED-18713346F5F9}"/>
</file>

<file path=docProps/app.xml><?xml version="1.0" encoding="utf-8"?>
<Properties xmlns="http://schemas.openxmlformats.org/officeDocument/2006/extended-properties" xmlns:vt="http://schemas.openxmlformats.org/officeDocument/2006/docPropsVTypes">
  <Template/>
  <TotalTime>1828</TotalTime>
  <Words>1667</Words>
  <Application>Microsoft Office PowerPoint</Application>
  <PresentationFormat>Widescreen</PresentationFormat>
  <Paragraphs>238</Paragraphs>
  <Slides>36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(Body)</vt:lpstr>
      <vt:lpstr>Arial (heading)</vt:lpstr>
      <vt:lpstr>Calibri</vt:lpstr>
      <vt:lpstr>Georgia</vt:lpstr>
      <vt:lpstr>Office Theme</vt:lpstr>
      <vt:lpstr>Summer Undergraduate Research Programs Coordination Meeting Summer 2026</vt:lpstr>
      <vt:lpstr>Download PDF</vt:lpstr>
      <vt:lpstr>Agenda</vt:lpstr>
      <vt:lpstr>Listserv</vt:lpstr>
      <vt:lpstr>Application of Policies</vt:lpstr>
      <vt:lpstr>Major Processes</vt:lpstr>
      <vt:lpstr>Admissions</vt:lpstr>
      <vt:lpstr>Admissions</vt:lpstr>
      <vt:lpstr>TAMU 499/Registrar</vt:lpstr>
      <vt:lpstr>Registrar</vt:lpstr>
      <vt:lpstr>Registrar</vt:lpstr>
      <vt:lpstr>Student Business Services</vt:lpstr>
      <vt:lpstr>Late Fees</vt:lpstr>
      <vt:lpstr>Student Business Services</vt:lpstr>
      <vt:lpstr>For Scholarship Administrators</vt:lpstr>
      <vt:lpstr>Scholarships &amp; Financial Aid</vt:lpstr>
      <vt:lpstr>Scholarships &amp; Financial Aid</vt:lpstr>
      <vt:lpstr>Scholarships &amp; Financial Aid</vt:lpstr>
      <vt:lpstr>University Health Services</vt:lpstr>
      <vt:lpstr>University Health Services</vt:lpstr>
      <vt:lpstr>Student Health Insurance (OREC)</vt:lpstr>
      <vt:lpstr>Office of Risk, Ethics, and Compliance</vt:lpstr>
      <vt:lpstr>International Student &amp; Scholar Services (ISSS)</vt:lpstr>
      <vt:lpstr>International Student &amp; Scholar Services (ISSS)</vt:lpstr>
      <vt:lpstr>Education Abroad</vt:lpstr>
      <vt:lpstr>Education Abroad</vt:lpstr>
      <vt:lpstr>Residence Life</vt:lpstr>
      <vt:lpstr>Residence Life</vt:lpstr>
      <vt:lpstr>Clery Act Compliance</vt:lpstr>
      <vt:lpstr>Clery Act</vt:lpstr>
      <vt:lpstr>Dining</vt:lpstr>
      <vt:lpstr>Training and Compliance</vt:lpstr>
      <vt:lpstr>Compliance and Training</vt:lpstr>
      <vt:lpstr>Early Admissions Program</vt:lpstr>
      <vt:lpstr>New Resources</vt:lpstr>
      <vt:lpstr>Questions? ugr@tamu.edu </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dc:creator>
  <cp:lastModifiedBy>Aymond, Annabelle Grace</cp:lastModifiedBy>
  <cp:revision>162</cp:revision>
  <dcterms:created xsi:type="dcterms:W3CDTF">2017-04-06T15:59:40Z</dcterms:created>
  <dcterms:modified xsi:type="dcterms:W3CDTF">2026-01-23T17:31:21Z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0x0101006F2752C5CCF5DF43845333450476C2C1</vt:lpwstr>
  </property>
  <property fmtid="{D5CDD505-2E9C-101B-9397-08002B2CF9AE}" pid="3" name="MediaServiceImageTags">
    <vt:lpwstr/>
  </property>
</Properties>
</file>